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31" r:id="rId5"/>
  </p:sldMasterIdLst>
  <p:notesMasterIdLst>
    <p:notesMasterId r:id="rId26"/>
  </p:notesMasterIdLst>
  <p:handoutMasterIdLst>
    <p:handoutMasterId r:id="rId27"/>
  </p:handoutMasterIdLst>
  <p:sldIdLst>
    <p:sldId id="295" r:id="rId6"/>
    <p:sldId id="301" r:id="rId7"/>
    <p:sldId id="870" r:id="rId8"/>
    <p:sldId id="296" r:id="rId9"/>
    <p:sldId id="856" r:id="rId10"/>
    <p:sldId id="858" r:id="rId11"/>
    <p:sldId id="869" r:id="rId12"/>
    <p:sldId id="859" r:id="rId13"/>
    <p:sldId id="860" r:id="rId14"/>
    <p:sldId id="862" r:id="rId15"/>
    <p:sldId id="861" r:id="rId16"/>
    <p:sldId id="851" r:id="rId17"/>
    <p:sldId id="857" r:id="rId18"/>
    <p:sldId id="864" r:id="rId19"/>
    <p:sldId id="865" r:id="rId20"/>
    <p:sldId id="853" r:id="rId21"/>
    <p:sldId id="868" r:id="rId22"/>
    <p:sldId id="850" r:id="rId23"/>
    <p:sldId id="755" r:id="rId24"/>
    <p:sldId id="871" r:id="rId25"/>
  </p:sldIdLst>
  <p:sldSz cx="12192000" cy="6858000"/>
  <p:notesSz cx="6888163" cy="100203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2106178-E81A-4264-A3A4-68DA08A4B80B}">
          <p14:sldIdLst>
            <p14:sldId id="295"/>
            <p14:sldId id="301"/>
            <p14:sldId id="870"/>
            <p14:sldId id="296"/>
            <p14:sldId id="856"/>
            <p14:sldId id="858"/>
            <p14:sldId id="869"/>
            <p14:sldId id="859"/>
            <p14:sldId id="860"/>
            <p14:sldId id="862"/>
            <p14:sldId id="861"/>
            <p14:sldId id="851"/>
            <p14:sldId id="857"/>
            <p14:sldId id="864"/>
            <p14:sldId id="865"/>
            <p14:sldId id="853"/>
            <p14:sldId id="868"/>
            <p14:sldId id="850"/>
            <p14:sldId id="755"/>
            <p14:sldId id="871"/>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ie Slade" initials="SS" lastIdx="11" clrIdx="0"/>
  <p:cmAuthor id="2" name="Emma Smart" initials="E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DFD2"/>
    <a:srgbClr val="009F53"/>
    <a:srgbClr val="97999B"/>
    <a:srgbClr val="007A53"/>
    <a:srgbClr val="E2E001"/>
    <a:srgbClr val="F2B800"/>
    <a:srgbClr val="EE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FD9B9D1-1DA5-43FC-B5FB-F9125874740D}" v="1" dt="2023-11-27T14:58:31.15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Hubbard" userId="1d4a9d99-d5ce-44ef-95ca-ec6a92907a60" providerId="ADAL" clId="{1FD9B9D1-1DA5-43FC-B5FB-F9125874740D}"/>
    <pc:docChg chg="addSld delSld modSld modSection">
      <pc:chgData name="Emily Hubbard" userId="1d4a9d99-d5ce-44ef-95ca-ec6a92907a60" providerId="ADAL" clId="{1FD9B9D1-1DA5-43FC-B5FB-F9125874740D}" dt="2023-11-27T14:58:33.065" v="1" actId="47"/>
      <pc:docMkLst>
        <pc:docMk/>
      </pc:docMkLst>
      <pc:sldChg chg="del">
        <pc:chgData name="Emily Hubbard" userId="1d4a9d99-d5ce-44ef-95ca-ec6a92907a60" providerId="ADAL" clId="{1FD9B9D1-1DA5-43FC-B5FB-F9125874740D}" dt="2023-11-27T14:58:33.065" v="1" actId="47"/>
        <pc:sldMkLst>
          <pc:docMk/>
          <pc:sldMk cId="419160087" sldId="854"/>
        </pc:sldMkLst>
      </pc:sldChg>
      <pc:sldChg chg="add">
        <pc:chgData name="Emily Hubbard" userId="1d4a9d99-d5ce-44ef-95ca-ec6a92907a60" providerId="ADAL" clId="{1FD9B9D1-1DA5-43FC-B5FB-F9125874740D}" dt="2023-11-27T14:58:31.137" v="0"/>
        <pc:sldMkLst>
          <pc:docMk/>
          <pc:sldMk cId="3443595192" sldId="871"/>
        </pc:sldMkLst>
      </pc:sldChg>
    </pc:docChg>
  </pc:docChgLst>
  <pc:docChgLst>
    <pc:chgData name="Emily Hubbard" userId="S::emily.hubbard@sja.org.uk::1d4a9d99-d5ce-44ef-95ca-ec6a92907a60" providerId="AD" clId="Web-{207AC791-FC9A-4F12-8AC3-7F7E39692D98}"/>
    <pc:docChg chg="modSld">
      <pc:chgData name="Emily Hubbard" userId="S::emily.hubbard@sja.org.uk::1d4a9d99-d5ce-44ef-95ca-ec6a92907a60" providerId="AD" clId="Web-{207AC791-FC9A-4F12-8AC3-7F7E39692D98}" dt="2023-07-13T18:17:53.670" v="8" actId="14100"/>
      <pc:docMkLst>
        <pc:docMk/>
      </pc:docMkLst>
      <pc:sldChg chg="modSp">
        <pc:chgData name="Emily Hubbard" userId="S::emily.hubbard@sja.org.uk::1d4a9d99-d5ce-44ef-95ca-ec6a92907a60" providerId="AD" clId="Web-{207AC791-FC9A-4F12-8AC3-7F7E39692D98}" dt="2023-07-13T18:17:47.311" v="7" actId="14100"/>
        <pc:sldMkLst>
          <pc:docMk/>
          <pc:sldMk cId="3308027406" sldId="853"/>
        </pc:sldMkLst>
        <pc:spChg chg="mod">
          <ac:chgData name="Emily Hubbard" userId="S::emily.hubbard@sja.org.uk::1d4a9d99-d5ce-44ef-95ca-ec6a92907a60" providerId="AD" clId="Web-{207AC791-FC9A-4F12-8AC3-7F7E39692D98}" dt="2023-07-13T18:17:47.311" v="7" actId="14100"/>
          <ac:spMkLst>
            <pc:docMk/>
            <pc:sldMk cId="3308027406" sldId="853"/>
            <ac:spMk id="3" creationId="{C36F8986-7E1B-AED8-32FB-E4F0EF8369FA}"/>
          </ac:spMkLst>
        </pc:spChg>
      </pc:sldChg>
      <pc:sldChg chg="modSp">
        <pc:chgData name="Emily Hubbard" userId="S::emily.hubbard@sja.org.uk::1d4a9d99-d5ce-44ef-95ca-ec6a92907a60" providerId="AD" clId="Web-{207AC791-FC9A-4F12-8AC3-7F7E39692D98}" dt="2023-07-13T18:15:01.861" v="6" actId="1076"/>
        <pc:sldMkLst>
          <pc:docMk/>
          <pc:sldMk cId="4032642599" sldId="864"/>
        </pc:sldMkLst>
        <pc:spChg chg="mod">
          <ac:chgData name="Emily Hubbard" userId="S::emily.hubbard@sja.org.uk::1d4a9d99-d5ce-44ef-95ca-ec6a92907a60" providerId="AD" clId="Web-{207AC791-FC9A-4F12-8AC3-7F7E39692D98}" dt="2023-07-13T18:15:01.861" v="6" actId="1076"/>
          <ac:spMkLst>
            <pc:docMk/>
            <pc:sldMk cId="4032642599" sldId="864"/>
            <ac:spMk id="8" creationId="{B10BC770-09BB-F0F7-441F-0569A18F043C}"/>
          </ac:spMkLst>
        </pc:spChg>
        <pc:spChg chg="mod">
          <ac:chgData name="Emily Hubbard" userId="S::emily.hubbard@sja.org.uk::1d4a9d99-d5ce-44ef-95ca-ec6a92907a60" providerId="AD" clId="Web-{207AC791-FC9A-4F12-8AC3-7F7E39692D98}" dt="2023-07-13T18:14:58.361" v="5" actId="14100"/>
          <ac:spMkLst>
            <pc:docMk/>
            <pc:sldMk cId="4032642599" sldId="864"/>
            <ac:spMk id="9" creationId="{9D59005B-831D-E3DF-D49D-013BC746680C}"/>
          </ac:spMkLst>
        </pc:spChg>
      </pc:sldChg>
      <pc:sldChg chg="modSp">
        <pc:chgData name="Emily Hubbard" userId="S::emily.hubbard@sja.org.uk::1d4a9d99-d5ce-44ef-95ca-ec6a92907a60" providerId="AD" clId="Web-{207AC791-FC9A-4F12-8AC3-7F7E39692D98}" dt="2023-07-13T18:17:53.670" v="8" actId="14100"/>
        <pc:sldMkLst>
          <pc:docMk/>
          <pc:sldMk cId="1671286855" sldId="868"/>
        </pc:sldMkLst>
        <pc:spChg chg="mod">
          <ac:chgData name="Emily Hubbard" userId="S::emily.hubbard@sja.org.uk::1d4a9d99-d5ce-44ef-95ca-ec6a92907a60" providerId="AD" clId="Web-{207AC791-FC9A-4F12-8AC3-7F7E39692D98}" dt="2023-07-13T18:17:53.670" v="8" actId="14100"/>
          <ac:spMkLst>
            <pc:docMk/>
            <pc:sldMk cId="1671286855" sldId="868"/>
            <ac:spMk id="2" creationId="{9CA32150-F439-3650-D276-17575160C618}"/>
          </ac:spMkLst>
        </pc:spChg>
      </pc:sldChg>
    </pc:docChg>
  </pc:docChgLst>
  <pc:docChgLst>
    <pc:chgData name="Emily Hubbard" userId="1d4a9d99-d5ce-44ef-95ca-ec6a92907a60" providerId="ADAL" clId="{716C373A-2C63-42F1-92C3-3C6B8535A894}"/>
    <pc:docChg chg="custSel modSld sldOrd">
      <pc:chgData name="Emily Hubbard" userId="1d4a9d99-d5ce-44ef-95ca-ec6a92907a60" providerId="ADAL" clId="{716C373A-2C63-42F1-92C3-3C6B8535A894}" dt="2023-07-13T20:07:00.188" v="42" actId="1076"/>
      <pc:docMkLst>
        <pc:docMk/>
      </pc:docMkLst>
      <pc:sldChg chg="ord">
        <pc:chgData name="Emily Hubbard" userId="1d4a9d99-d5ce-44ef-95ca-ec6a92907a60" providerId="ADAL" clId="{716C373A-2C63-42F1-92C3-3C6B8535A894}" dt="2023-07-13T19:52:07.308" v="17"/>
        <pc:sldMkLst>
          <pc:docMk/>
          <pc:sldMk cId="701579931" sldId="851"/>
        </pc:sldMkLst>
      </pc:sldChg>
      <pc:sldChg chg="ord">
        <pc:chgData name="Emily Hubbard" userId="1d4a9d99-d5ce-44ef-95ca-ec6a92907a60" providerId="ADAL" clId="{716C373A-2C63-42F1-92C3-3C6B8535A894}" dt="2023-07-13T19:52:05.581" v="15"/>
        <pc:sldMkLst>
          <pc:docMk/>
          <pc:sldMk cId="1910202372" sldId="857"/>
        </pc:sldMkLst>
      </pc:sldChg>
      <pc:sldChg chg="addSp delSp modSp mod ord delAnim modAnim">
        <pc:chgData name="Emily Hubbard" userId="1d4a9d99-d5ce-44ef-95ca-ec6a92907a60" providerId="ADAL" clId="{716C373A-2C63-42F1-92C3-3C6B8535A894}" dt="2023-07-13T20:07:00.188" v="42" actId="1076"/>
        <pc:sldMkLst>
          <pc:docMk/>
          <pc:sldMk cId="1852731411" sldId="861"/>
        </pc:sldMkLst>
        <pc:picChg chg="add del mod">
          <ac:chgData name="Emily Hubbard" userId="1d4a9d99-d5ce-44ef-95ca-ec6a92907a60" providerId="ADAL" clId="{716C373A-2C63-42F1-92C3-3C6B8535A894}" dt="2023-07-13T19:56:40.483" v="18" actId="478"/>
          <ac:picMkLst>
            <pc:docMk/>
            <pc:sldMk cId="1852731411" sldId="861"/>
            <ac:picMk id="4" creationId="{D98AF8E4-9981-DC1D-9143-8461E1C07BF3}"/>
          </ac:picMkLst>
        </pc:picChg>
        <pc:picChg chg="del">
          <ac:chgData name="Emily Hubbard" userId="1d4a9d99-d5ce-44ef-95ca-ec6a92907a60" providerId="ADAL" clId="{716C373A-2C63-42F1-92C3-3C6B8535A894}" dt="2023-07-13T19:48:34.309" v="0" actId="478"/>
          <ac:picMkLst>
            <pc:docMk/>
            <pc:sldMk cId="1852731411" sldId="861"/>
            <ac:picMk id="5" creationId="{8521D717-81DF-EFAE-6F9D-0DEF1948E958}"/>
          </ac:picMkLst>
        </pc:picChg>
        <pc:picChg chg="add del mod">
          <ac:chgData name="Emily Hubbard" userId="1d4a9d99-d5ce-44ef-95ca-ec6a92907a60" providerId="ADAL" clId="{716C373A-2C63-42F1-92C3-3C6B8535A894}" dt="2023-07-13T19:57:41.984" v="34" actId="478"/>
          <ac:picMkLst>
            <pc:docMk/>
            <pc:sldMk cId="1852731411" sldId="861"/>
            <ac:picMk id="6" creationId="{BD6362BD-E7DA-309B-03AA-E1C7F9960783}"/>
          </ac:picMkLst>
        </pc:picChg>
        <pc:picChg chg="add mod">
          <ac:chgData name="Emily Hubbard" userId="1d4a9d99-d5ce-44ef-95ca-ec6a92907a60" providerId="ADAL" clId="{716C373A-2C63-42F1-92C3-3C6B8535A894}" dt="2023-07-13T20:07:00.188" v="42" actId="1076"/>
          <ac:picMkLst>
            <pc:docMk/>
            <pc:sldMk cId="1852731411" sldId="861"/>
            <ac:picMk id="8" creationId="{309ED003-2751-6561-1A21-F235C49E0F57}"/>
          </ac:picMkLst>
        </pc:picChg>
      </pc:sldChg>
      <pc:sldChg chg="ord">
        <pc:chgData name="Emily Hubbard" userId="1d4a9d99-d5ce-44ef-95ca-ec6a92907a60" providerId="ADAL" clId="{716C373A-2C63-42F1-92C3-3C6B8535A894}" dt="2023-07-13T19:51:59.240" v="11"/>
        <pc:sldMkLst>
          <pc:docMk/>
          <pc:sldMk cId="3883318639" sldId="862"/>
        </pc:sldMkLst>
      </pc:sldChg>
    </pc:docChg>
  </pc:docChgLst>
  <pc:docChgLst>
    <pc:chgData name="Emily Hubbard" userId="S::emily.hubbard@sja.org.uk::1d4a9d99-d5ce-44ef-95ca-ec6a92907a60" providerId="AD" clId="Web-{6137D6F7-7EE1-429A-817C-789FEFB4E585}"/>
    <pc:docChg chg="modSld">
      <pc:chgData name="Emily Hubbard" userId="S::emily.hubbard@sja.org.uk::1d4a9d99-d5ce-44ef-95ca-ec6a92907a60" providerId="AD" clId="Web-{6137D6F7-7EE1-429A-817C-789FEFB4E585}" dt="2023-07-13T20:12:08.716" v="7" actId="1076"/>
      <pc:docMkLst>
        <pc:docMk/>
      </pc:docMkLst>
      <pc:sldChg chg="addSp delSp modSp addAnim delAnim">
        <pc:chgData name="Emily Hubbard" userId="S::emily.hubbard@sja.org.uk::1d4a9d99-d5ce-44ef-95ca-ec6a92907a60" providerId="AD" clId="Web-{6137D6F7-7EE1-429A-817C-789FEFB4E585}" dt="2023-07-13T20:12:08.716" v="7" actId="1076"/>
        <pc:sldMkLst>
          <pc:docMk/>
          <pc:sldMk cId="1852731411" sldId="861"/>
        </pc:sldMkLst>
        <pc:picChg chg="add mod">
          <ac:chgData name="Emily Hubbard" userId="S::emily.hubbard@sja.org.uk::1d4a9d99-d5ce-44ef-95ca-ec6a92907a60" providerId="AD" clId="Web-{6137D6F7-7EE1-429A-817C-789FEFB4E585}" dt="2023-07-13T20:12:08.716" v="7" actId="1076"/>
          <ac:picMkLst>
            <pc:docMk/>
            <pc:sldMk cId="1852731411" sldId="861"/>
            <ac:picMk id="4" creationId="{D9714B41-6D8A-B575-918E-438DEEC09B73}"/>
          </ac:picMkLst>
        </pc:picChg>
        <pc:picChg chg="del">
          <ac:chgData name="Emily Hubbard" userId="S::emily.hubbard@sja.org.uk::1d4a9d99-d5ce-44ef-95ca-ec6a92907a60" providerId="AD" clId="Web-{6137D6F7-7EE1-429A-817C-789FEFB4E585}" dt="2023-07-13T20:11:30.824" v="0"/>
          <ac:picMkLst>
            <pc:docMk/>
            <pc:sldMk cId="1852731411" sldId="861"/>
            <ac:picMk id="8" creationId="{309ED003-2751-6561-1A21-F235C49E0F57}"/>
          </ac:picMkLst>
        </pc:picChg>
      </pc:sldChg>
    </pc:docChg>
  </pc:docChgLst>
  <pc:docChgLst>
    <pc:chgData name="Emily Hubbard" userId="1d4a9d99-d5ce-44ef-95ca-ec6a92907a60" providerId="ADAL" clId="{62ED4300-28CD-4F8F-B3FE-2AC0FAF05D95}"/>
    <pc:docChg chg="custSel modSld sldOrd replTag delTag">
      <pc:chgData name="Emily Hubbard" userId="1d4a9d99-d5ce-44ef-95ca-ec6a92907a60" providerId="ADAL" clId="{62ED4300-28CD-4F8F-B3FE-2AC0FAF05D95}" dt="2022-12-16T12:28:44.940" v="245"/>
      <pc:docMkLst>
        <pc:docMk/>
      </pc:docMkLst>
      <pc:sldChg chg="modSp mod replTag delTag">
        <pc:chgData name="Emily Hubbard" userId="1d4a9d99-d5ce-44ef-95ca-ec6a92907a60" providerId="ADAL" clId="{62ED4300-28CD-4F8F-B3FE-2AC0FAF05D95}" dt="2022-12-16T11:59:24.923" v="51"/>
        <pc:sldMkLst>
          <pc:docMk/>
          <pc:sldMk cId="4070990076" sldId="296"/>
        </pc:sldMkLst>
        <pc:spChg chg="mod">
          <ac:chgData name="Emily Hubbard" userId="1d4a9d99-d5ce-44ef-95ca-ec6a92907a60" providerId="ADAL" clId="{62ED4300-28CD-4F8F-B3FE-2AC0FAF05D95}" dt="2022-12-16T11:59:23.274" v="49" actId="1035"/>
          <ac:spMkLst>
            <pc:docMk/>
            <pc:sldMk cId="4070990076" sldId="296"/>
            <ac:spMk id="2" creationId="{9CB9D45D-18DC-14C1-EEFE-D7FC7EDA7AF9}"/>
          </ac:spMkLst>
        </pc:spChg>
        <pc:spChg chg="mod">
          <ac:chgData name="Emily Hubbard" userId="1d4a9d99-d5ce-44ef-95ca-ec6a92907a60" providerId="ADAL" clId="{62ED4300-28CD-4F8F-B3FE-2AC0FAF05D95}" dt="2022-12-16T11:59:23.274" v="49" actId="1035"/>
          <ac:spMkLst>
            <pc:docMk/>
            <pc:sldMk cId="4070990076" sldId="296"/>
            <ac:spMk id="7" creationId="{3E2A30D4-16FF-7CED-D16C-1D76817EF764}"/>
          </ac:spMkLst>
        </pc:spChg>
      </pc:sldChg>
      <pc:sldChg chg="replTag delTag">
        <pc:chgData name="Emily Hubbard" userId="1d4a9d99-d5ce-44ef-95ca-ec6a92907a60" providerId="ADAL" clId="{62ED4300-28CD-4F8F-B3FE-2AC0FAF05D95}" dt="2022-12-16T12:28:28.021" v="218"/>
        <pc:sldMkLst>
          <pc:docMk/>
          <pc:sldMk cId="3712363524" sldId="755"/>
        </pc:sldMkLst>
      </pc:sldChg>
      <pc:sldChg chg="replTag delTag">
        <pc:chgData name="Emily Hubbard" userId="1d4a9d99-d5ce-44ef-95ca-ec6a92907a60" providerId="ADAL" clId="{62ED4300-28CD-4F8F-B3FE-2AC0FAF05D95}" dt="2022-12-16T12:28:29.522" v="222"/>
        <pc:sldMkLst>
          <pc:docMk/>
          <pc:sldMk cId="1801521897" sldId="850"/>
        </pc:sldMkLst>
      </pc:sldChg>
      <pc:sldChg chg="replTag delTag modNotesTx">
        <pc:chgData name="Emily Hubbard" userId="1d4a9d99-d5ce-44ef-95ca-ec6a92907a60" providerId="ADAL" clId="{62ED4300-28CD-4F8F-B3FE-2AC0FAF05D95}" dt="2022-12-16T12:28:39.412" v="236" actId="20577"/>
        <pc:sldMkLst>
          <pc:docMk/>
          <pc:sldMk cId="701579931" sldId="851"/>
        </pc:sldMkLst>
      </pc:sldChg>
      <pc:sldChg chg="modSp mod replTag delTag">
        <pc:chgData name="Emily Hubbard" userId="1d4a9d99-d5ce-44ef-95ca-ec6a92907a60" providerId="ADAL" clId="{62ED4300-28CD-4F8F-B3FE-2AC0FAF05D95}" dt="2022-12-16T12:28:30.146" v="224"/>
        <pc:sldMkLst>
          <pc:docMk/>
          <pc:sldMk cId="3308027406" sldId="853"/>
        </pc:sldMkLst>
        <pc:spChg chg="mod">
          <ac:chgData name="Emily Hubbard" userId="1d4a9d99-d5ce-44ef-95ca-ec6a92907a60" providerId="ADAL" clId="{62ED4300-28CD-4F8F-B3FE-2AC0FAF05D95}" dt="2022-12-16T12:02:03.575" v="167" actId="20577"/>
          <ac:spMkLst>
            <pc:docMk/>
            <pc:sldMk cId="3308027406" sldId="853"/>
            <ac:spMk id="3" creationId="{C36F8986-7E1B-AED8-32FB-E4F0EF8369FA}"/>
          </ac:spMkLst>
        </pc:spChg>
      </pc:sldChg>
      <pc:sldChg chg="modSp mod ord replTag delTag">
        <pc:chgData name="Emily Hubbard" userId="1d4a9d99-d5ce-44ef-95ca-ec6a92907a60" providerId="ADAL" clId="{62ED4300-28CD-4F8F-B3FE-2AC0FAF05D95}" dt="2022-12-16T11:59:15.699" v="20" actId="1076"/>
        <pc:sldMkLst>
          <pc:docMk/>
          <pc:sldMk cId="3146610277" sldId="856"/>
        </pc:sldMkLst>
        <pc:spChg chg="mod">
          <ac:chgData name="Emily Hubbard" userId="1d4a9d99-d5ce-44ef-95ca-ec6a92907a60" providerId="ADAL" clId="{62ED4300-28CD-4F8F-B3FE-2AC0FAF05D95}" dt="2022-12-16T11:59:15.699" v="20" actId="1076"/>
          <ac:spMkLst>
            <pc:docMk/>
            <pc:sldMk cId="3146610277" sldId="856"/>
            <ac:spMk id="4" creationId="{7D9EF331-2977-96D6-FD0F-0B8D6E53DFA5}"/>
          </ac:spMkLst>
        </pc:spChg>
      </pc:sldChg>
      <pc:sldChg chg="replTag delTag modNotesTx">
        <pc:chgData name="Emily Hubbard" userId="1d4a9d99-d5ce-44ef-95ca-ec6a92907a60" providerId="ADAL" clId="{62ED4300-28CD-4F8F-B3FE-2AC0FAF05D95}" dt="2022-12-16T12:28:36.242" v="231"/>
        <pc:sldMkLst>
          <pc:docMk/>
          <pc:sldMk cId="1910202372" sldId="857"/>
        </pc:sldMkLst>
      </pc:sldChg>
      <pc:sldChg chg="replTag delTag">
        <pc:chgData name="Emily Hubbard" userId="1d4a9d99-d5ce-44ef-95ca-ec6a92907a60" providerId="ADAL" clId="{62ED4300-28CD-4F8F-B3FE-2AC0FAF05D95}" dt="2022-12-16T11:59:26.487" v="55"/>
        <pc:sldMkLst>
          <pc:docMk/>
          <pc:sldMk cId="3445595955" sldId="858"/>
        </pc:sldMkLst>
      </pc:sldChg>
      <pc:sldChg chg="modSp mod replTag delTag">
        <pc:chgData name="Emily Hubbard" userId="1d4a9d99-d5ce-44ef-95ca-ec6a92907a60" providerId="ADAL" clId="{62ED4300-28CD-4F8F-B3FE-2AC0FAF05D95}" dt="2022-12-16T11:59:52.409" v="91" actId="1036"/>
        <pc:sldMkLst>
          <pc:docMk/>
          <pc:sldMk cId="2985106871" sldId="859"/>
        </pc:sldMkLst>
        <pc:spChg chg="mod">
          <ac:chgData name="Emily Hubbard" userId="1d4a9d99-d5ce-44ef-95ca-ec6a92907a60" providerId="ADAL" clId="{62ED4300-28CD-4F8F-B3FE-2AC0FAF05D95}" dt="2022-12-16T11:59:52.409" v="91" actId="1036"/>
          <ac:spMkLst>
            <pc:docMk/>
            <pc:sldMk cId="2985106871" sldId="859"/>
            <ac:spMk id="6" creationId="{4B513886-9917-8380-DBED-BDA39D8AA3DA}"/>
          </ac:spMkLst>
        </pc:spChg>
        <pc:spChg chg="mod">
          <ac:chgData name="Emily Hubbard" userId="1d4a9d99-d5ce-44ef-95ca-ec6a92907a60" providerId="ADAL" clId="{62ED4300-28CD-4F8F-B3FE-2AC0FAF05D95}" dt="2022-12-16T11:59:48.584" v="73" actId="1036"/>
          <ac:spMkLst>
            <pc:docMk/>
            <pc:sldMk cId="2985106871" sldId="859"/>
            <ac:spMk id="8" creationId="{AAF18B33-35D7-5DC3-88C4-3F0A42EC6584}"/>
          </ac:spMkLst>
        </pc:spChg>
        <pc:spChg chg="mod">
          <ac:chgData name="Emily Hubbard" userId="1d4a9d99-d5ce-44ef-95ca-ec6a92907a60" providerId="ADAL" clId="{62ED4300-28CD-4F8F-B3FE-2AC0FAF05D95}" dt="2022-12-16T11:59:48.584" v="73" actId="1036"/>
          <ac:spMkLst>
            <pc:docMk/>
            <pc:sldMk cId="2985106871" sldId="859"/>
            <ac:spMk id="9" creationId="{04D1C646-402B-1136-2CF2-D25309231AF3}"/>
          </ac:spMkLst>
        </pc:spChg>
        <pc:picChg chg="mod">
          <ac:chgData name="Emily Hubbard" userId="1d4a9d99-d5ce-44ef-95ca-ec6a92907a60" providerId="ADAL" clId="{62ED4300-28CD-4F8F-B3FE-2AC0FAF05D95}" dt="2022-12-16T11:59:49.841" v="79" actId="1036"/>
          <ac:picMkLst>
            <pc:docMk/>
            <pc:sldMk cId="2985106871" sldId="859"/>
            <ac:picMk id="10" creationId="{35FC9B4C-3E64-CE74-7040-47FF3ED33477}"/>
          </ac:picMkLst>
        </pc:picChg>
      </pc:sldChg>
      <pc:sldChg chg="modSp mod replTag delTag">
        <pc:chgData name="Emily Hubbard" userId="1d4a9d99-d5ce-44ef-95ca-ec6a92907a60" providerId="ADAL" clId="{62ED4300-28CD-4F8F-B3FE-2AC0FAF05D95}" dt="2022-12-16T12:00:01.723" v="98"/>
        <pc:sldMkLst>
          <pc:docMk/>
          <pc:sldMk cId="4186773383" sldId="860"/>
        </pc:sldMkLst>
        <pc:spChg chg="mod">
          <ac:chgData name="Emily Hubbard" userId="1d4a9d99-d5ce-44ef-95ca-ec6a92907a60" providerId="ADAL" clId="{62ED4300-28CD-4F8F-B3FE-2AC0FAF05D95}" dt="2022-12-16T11:59:58.824" v="96" actId="403"/>
          <ac:spMkLst>
            <pc:docMk/>
            <pc:sldMk cId="4186773383" sldId="860"/>
            <ac:spMk id="2" creationId="{78F3AF3E-EEAA-FA91-D61D-F131F306455E}"/>
          </ac:spMkLst>
        </pc:spChg>
        <pc:spChg chg="mod">
          <ac:chgData name="Emily Hubbard" userId="1d4a9d99-d5ce-44ef-95ca-ec6a92907a60" providerId="ADAL" clId="{62ED4300-28CD-4F8F-B3FE-2AC0FAF05D95}" dt="2022-12-16T11:59:58.824" v="96" actId="403"/>
          <ac:spMkLst>
            <pc:docMk/>
            <pc:sldMk cId="4186773383" sldId="860"/>
            <ac:spMk id="3" creationId="{3B4150B3-DA53-838E-B2AB-BADD98A691F9}"/>
          </ac:spMkLst>
        </pc:spChg>
      </pc:sldChg>
      <pc:sldChg chg="replTag delTag">
        <pc:chgData name="Emily Hubbard" userId="1d4a9d99-d5ce-44ef-95ca-ec6a92907a60" providerId="ADAL" clId="{62ED4300-28CD-4F8F-B3FE-2AC0FAF05D95}" dt="2022-12-16T12:25:34.718" v="208"/>
        <pc:sldMkLst>
          <pc:docMk/>
          <pc:sldMk cId="1852731411" sldId="861"/>
        </pc:sldMkLst>
      </pc:sldChg>
      <pc:sldChg chg="modSp mod replTag delTag">
        <pc:chgData name="Emily Hubbard" userId="1d4a9d99-d5ce-44ef-95ca-ec6a92907a60" providerId="ADAL" clId="{62ED4300-28CD-4F8F-B3FE-2AC0FAF05D95}" dt="2022-12-16T12:28:44.940" v="245"/>
        <pc:sldMkLst>
          <pc:docMk/>
          <pc:sldMk cId="3883318639" sldId="862"/>
        </pc:sldMkLst>
        <pc:spChg chg="mod">
          <ac:chgData name="Emily Hubbard" userId="1d4a9d99-d5ce-44ef-95ca-ec6a92907a60" providerId="ADAL" clId="{62ED4300-28CD-4F8F-B3FE-2AC0FAF05D95}" dt="2022-12-16T12:25:03.286" v="200" actId="20577"/>
          <ac:spMkLst>
            <pc:docMk/>
            <pc:sldMk cId="3883318639" sldId="862"/>
            <ac:spMk id="2" creationId="{E660B473-FFB4-3D20-35A8-CA3636308A5B}"/>
          </ac:spMkLst>
        </pc:spChg>
        <pc:grpChg chg="mod">
          <ac:chgData name="Emily Hubbard" userId="1d4a9d99-d5ce-44ef-95ca-ec6a92907a60" providerId="ADAL" clId="{62ED4300-28CD-4F8F-B3FE-2AC0FAF05D95}" dt="2022-12-16T12:15:09.693" v="195" actId="1076"/>
          <ac:grpSpMkLst>
            <pc:docMk/>
            <pc:sldMk cId="3883318639" sldId="862"/>
            <ac:grpSpMk id="3" creationId="{2F687B42-0CBC-40CA-CE8F-0ACB5A6DA981}"/>
          </ac:grpSpMkLst>
        </pc:grpChg>
      </pc:sldChg>
      <pc:sldChg chg="modSp mod replTag delTag">
        <pc:chgData name="Emily Hubbard" userId="1d4a9d99-d5ce-44ef-95ca-ec6a92907a60" providerId="ADAL" clId="{62ED4300-28CD-4F8F-B3FE-2AC0FAF05D95}" dt="2022-12-16T12:28:43.673" v="243"/>
        <pc:sldMkLst>
          <pc:docMk/>
          <pc:sldMk cId="4032642599" sldId="864"/>
        </pc:sldMkLst>
        <pc:spChg chg="mod">
          <ac:chgData name="Emily Hubbard" userId="1d4a9d99-d5ce-44ef-95ca-ec6a92907a60" providerId="ADAL" clId="{62ED4300-28CD-4F8F-B3FE-2AC0FAF05D95}" dt="2022-12-16T12:00:50.511" v="135" actId="1076"/>
          <ac:spMkLst>
            <pc:docMk/>
            <pc:sldMk cId="4032642599" sldId="864"/>
            <ac:spMk id="8" creationId="{B10BC770-09BB-F0F7-441F-0569A18F043C}"/>
          </ac:spMkLst>
        </pc:spChg>
        <pc:spChg chg="mod">
          <ac:chgData name="Emily Hubbard" userId="1d4a9d99-d5ce-44ef-95ca-ec6a92907a60" providerId="ADAL" clId="{62ED4300-28CD-4F8F-B3FE-2AC0FAF05D95}" dt="2022-12-16T12:00:46.312" v="133" actId="1038"/>
          <ac:spMkLst>
            <pc:docMk/>
            <pc:sldMk cId="4032642599" sldId="864"/>
            <ac:spMk id="9" creationId="{9D59005B-831D-E3DF-D49D-013BC746680C}"/>
          </ac:spMkLst>
        </pc:spChg>
        <pc:picChg chg="mod">
          <ac:chgData name="Emily Hubbard" userId="1d4a9d99-d5ce-44ef-95ca-ec6a92907a60" providerId="ADAL" clId="{62ED4300-28CD-4F8F-B3FE-2AC0FAF05D95}" dt="2022-12-16T12:00:47.526" v="134" actId="1076"/>
          <ac:picMkLst>
            <pc:docMk/>
            <pc:sldMk cId="4032642599" sldId="864"/>
            <ac:picMk id="11" creationId="{1112BC94-5D6C-BB7E-5BE2-EEC185521AA3}"/>
          </ac:picMkLst>
        </pc:picChg>
      </pc:sldChg>
      <pc:sldChg chg="modSp mod replTag delTag modNotesTx">
        <pc:chgData name="Emily Hubbard" userId="1d4a9d99-d5ce-44ef-95ca-ec6a92907a60" providerId="ADAL" clId="{62ED4300-28CD-4F8F-B3FE-2AC0FAF05D95}" dt="2022-12-16T12:28:42.519" v="241" actId="20577"/>
        <pc:sldMkLst>
          <pc:docMk/>
          <pc:sldMk cId="4270428839" sldId="865"/>
        </pc:sldMkLst>
        <pc:spChg chg="mod">
          <ac:chgData name="Emily Hubbard" userId="1d4a9d99-d5ce-44ef-95ca-ec6a92907a60" providerId="ADAL" clId="{62ED4300-28CD-4F8F-B3FE-2AC0FAF05D95}" dt="2022-12-16T12:01:35.263" v="145" actId="1076"/>
          <ac:spMkLst>
            <pc:docMk/>
            <pc:sldMk cId="4270428839" sldId="865"/>
            <ac:spMk id="3" creationId="{6CF181D8-02C6-37A8-0341-BB2C5EE3087F}"/>
          </ac:spMkLst>
        </pc:spChg>
        <pc:spChg chg="mod">
          <ac:chgData name="Emily Hubbard" userId="1d4a9d99-d5ce-44ef-95ca-ec6a92907a60" providerId="ADAL" clId="{62ED4300-28CD-4F8F-B3FE-2AC0FAF05D95}" dt="2022-12-16T12:01:38.343" v="146" actId="1076"/>
          <ac:spMkLst>
            <pc:docMk/>
            <pc:sldMk cId="4270428839" sldId="865"/>
            <ac:spMk id="13" creationId="{677A6398-A7BD-D819-9E25-8FB1FE4B0AE6}"/>
          </ac:spMkLst>
        </pc:spChg>
        <pc:spChg chg="mod">
          <ac:chgData name="Emily Hubbard" userId="1d4a9d99-d5ce-44ef-95ca-ec6a92907a60" providerId="ADAL" clId="{62ED4300-28CD-4F8F-B3FE-2AC0FAF05D95}" dt="2022-12-16T12:01:27.510" v="142" actId="1076"/>
          <ac:spMkLst>
            <pc:docMk/>
            <pc:sldMk cId="4270428839" sldId="865"/>
            <ac:spMk id="15" creationId="{BECCD467-1797-4DF9-A63C-789F0D939525}"/>
          </ac:spMkLst>
        </pc:spChg>
        <pc:spChg chg="mod">
          <ac:chgData name="Emily Hubbard" userId="1d4a9d99-d5ce-44ef-95ca-ec6a92907a60" providerId="ADAL" clId="{62ED4300-28CD-4F8F-B3FE-2AC0FAF05D95}" dt="2022-12-16T12:01:23.147" v="141" actId="14100"/>
          <ac:spMkLst>
            <pc:docMk/>
            <pc:sldMk cId="4270428839" sldId="865"/>
            <ac:spMk id="18" creationId="{673F9DC1-53DE-892B-2F63-EC87311F0A80}"/>
          </ac:spMkLst>
        </pc:spChg>
        <pc:spChg chg="mod">
          <ac:chgData name="Emily Hubbard" userId="1d4a9d99-d5ce-44ef-95ca-ec6a92907a60" providerId="ADAL" clId="{62ED4300-28CD-4F8F-B3FE-2AC0FAF05D95}" dt="2022-12-16T12:01:23.147" v="141" actId="14100"/>
          <ac:spMkLst>
            <pc:docMk/>
            <pc:sldMk cId="4270428839" sldId="865"/>
            <ac:spMk id="19" creationId="{59AFA1F7-936F-D879-2361-82F19012E60C}"/>
          </ac:spMkLst>
        </pc:spChg>
        <pc:spChg chg="mod">
          <ac:chgData name="Emily Hubbard" userId="1d4a9d99-d5ce-44ef-95ca-ec6a92907a60" providerId="ADAL" clId="{62ED4300-28CD-4F8F-B3FE-2AC0FAF05D95}" dt="2022-12-16T12:01:23.147" v="141" actId="14100"/>
          <ac:spMkLst>
            <pc:docMk/>
            <pc:sldMk cId="4270428839" sldId="865"/>
            <ac:spMk id="21" creationId="{DDA47D8A-7383-64A3-DBE4-5AA82BFB0AA0}"/>
          </ac:spMkLst>
        </pc:spChg>
        <pc:picChg chg="mod">
          <ac:chgData name="Emily Hubbard" userId="1d4a9d99-d5ce-44ef-95ca-ec6a92907a60" providerId="ADAL" clId="{62ED4300-28CD-4F8F-B3FE-2AC0FAF05D95}" dt="2022-12-16T12:01:30.895" v="144" actId="1076"/>
          <ac:picMkLst>
            <pc:docMk/>
            <pc:sldMk cId="4270428839" sldId="865"/>
            <ac:picMk id="16" creationId="{20B9BE40-379F-75E6-1D90-3A4259B62A5D}"/>
          </ac:picMkLst>
        </pc:picChg>
      </pc:sldChg>
      <pc:sldChg chg="modSp mod replTag delTag">
        <pc:chgData name="Emily Hubbard" userId="1d4a9d99-d5ce-44ef-95ca-ec6a92907a60" providerId="ADAL" clId="{62ED4300-28CD-4F8F-B3FE-2AC0FAF05D95}" dt="2022-12-16T11:59:06.535" v="13"/>
        <pc:sldMkLst>
          <pc:docMk/>
          <pc:sldMk cId="1164844720" sldId="866"/>
        </pc:sldMkLst>
        <pc:spChg chg="mod">
          <ac:chgData name="Emily Hubbard" userId="1d4a9d99-d5ce-44ef-95ca-ec6a92907a60" providerId="ADAL" clId="{62ED4300-28CD-4F8F-B3FE-2AC0FAF05D95}" dt="2022-12-16T11:58:33.099" v="11" actId="1076"/>
          <ac:spMkLst>
            <pc:docMk/>
            <pc:sldMk cId="1164844720" sldId="866"/>
            <ac:spMk id="10" creationId="{AE221BDC-D73C-733F-FC79-669FEAD1A459}"/>
          </ac:spMkLst>
        </pc:spChg>
        <pc:graphicFrameChg chg="mod">
          <ac:chgData name="Emily Hubbard" userId="1d4a9d99-d5ce-44ef-95ca-ec6a92907a60" providerId="ADAL" clId="{62ED4300-28CD-4F8F-B3FE-2AC0FAF05D95}" dt="2022-12-16T11:58:29.709" v="10" actId="1076"/>
          <ac:graphicFrameMkLst>
            <pc:docMk/>
            <pc:sldMk cId="1164844720" sldId="866"/>
            <ac:graphicFrameMk id="12" creationId="{CC21780E-8F14-270B-3E83-F1840D703847}"/>
          </ac:graphicFrameMkLst>
        </pc:graphicFrameChg>
      </pc:sldChg>
      <pc:sldChg chg="modSp mod replTag delTag">
        <pc:chgData name="Emily Hubbard" userId="1d4a9d99-d5ce-44ef-95ca-ec6a92907a60" providerId="ADAL" clId="{62ED4300-28CD-4F8F-B3FE-2AC0FAF05D95}" dt="2022-12-16T12:28:29.183" v="220"/>
        <pc:sldMkLst>
          <pc:docMk/>
          <pc:sldMk cId="1671286855" sldId="868"/>
        </pc:sldMkLst>
        <pc:spChg chg="mod">
          <ac:chgData name="Emily Hubbard" userId="1d4a9d99-d5ce-44ef-95ca-ec6a92907a60" providerId="ADAL" clId="{62ED4300-28CD-4F8F-B3FE-2AC0FAF05D95}" dt="2022-12-16T12:02:19.401" v="177" actId="20577"/>
          <ac:spMkLst>
            <pc:docMk/>
            <pc:sldMk cId="1671286855" sldId="868"/>
            <ac:spMk id="2" creationId="{9CA32150-F439-3650-D276-17575160C618}"/>
          </ac:spMkLst>
        </pc:spChg>
      </pc:sldChg>
      <pc:sldChg chg="replTag delTag">
        <pc:chgData name="Emily Hubbard" userId="1d4a9d99-d5ce-44ef-95ca-ec6a92907a60" providerId="ADAL" clId="{62ED4300-28CD-4F8F-B3FE-2AC0FAF05D95}" dt="2022-12-16T11:59:28.355" v="57"/>
        <pc:sldMkLst>
          <pc:docMk/>
          <pc:sldMk cId="3666094528" sldId="869"/>
        </pc:sldMkLst>
      </pc:sldChg>
    </pc:docChg>
  </pc:docChgLst>
  <pc:docChgLst>
    <pc:chgData name="Emily Hubbard" userId="1d4a9d99-d5ce-44ef-95ca-ec6a92907a60" providerId="ADAL" clId="{CE11262C-074F-49A5-A41D-7E2CE251F833}"/>
    <pc:docChg chg="undo custSel addSld delSld modSld modSection">
      <pc:chgData name="Emily Hubbard" userId="1d4a9d99-d5ce-44ef-95ca-ec6a92907a60" providerId="ADAL" clId="{CE11262C-074F-49A5-A41D-7E2CE251F833}" dt="2023-10-27T11:15:38.499" v="123"/>
      <pc:docMkLst>
        <pc:docMk/>
      </pc:docMkLst>
      <pc:sldChg chg="addSp modSp mod">
        <pc:chgData name="Emily Hubbard" userId="1d4a9d99-d5ce-44ef-95ca-ec6a92907a60" providerId="ADAL" clId="{CE11262C-074F-49A5-A41D-7E2CE251F833}" dt="2023-10-27T11:15:16.959" v="103" actId="2711"/>
        <pc:sldMkLst>
          <pc:docMk/>
          <pc:sldMk cId="907891355" sldId="295"/>
        </pc:sldMkLst>
        <pc:spChg chg="add mod">
          <ac:chgData name="Emily Hubbard" userId="1d4a9d99-d5ce-44ef-95ca-ec6a92907a60" providerId="ADAL" clId="{CE11262C-074F-49A5-A41D-7E2CE251F833}" dt="2023-10-27T11:15:16.959" v="103" actId="2711"/>
          <ac:spMkLst>
            <pc:docMk/>
            <pc:sldMk cId="907891355" sldId="295"/>
            <ac:spMk id="2" creationId="{2055C617-0F94-1E79-7836-C3A17D7EF4CD}"/>
          </ac:spMkLst>
        </pc:spChg>
      </pc:sldChg>
      <pc:sldChg chg="addSp modSp">
        <pc:chgData name="Emily Hubbard" userId="1d4a9d99-d5ce-44ef-95ca-ec6a92907a60" providerId="ADAL" clId="{CE11262C-074F-49A5-A41D-7E2CE251F833}" dt="2023-10-27T11:15:25.955" v="107"/>
        <pc:sldMkLst>
          <pc:docMk/>
          <pc:sldMk cId="4070990076" sldId="296"/>
        </pc:sldMkLst>
        <pc:spChg chg="add mod">
          <ac:chgData name="Emily Hubbard" userId="1d4a9d99-d5ce-44ef-95ca-ec6a92907a60" providerId="ADAL" clId="{CE11262C-074F-49A5-A41D-7E2CE251F833}" dt="2023-10-27T11:15:25.955" v="107"/>
          <ac:spMkLst>
            <pc:docMk/>
            <pc:sldMk cId="4070990076" sldId="296"/>
            <ac:spMk id="6" creationId="{35B3874D-838D-48F8-21FF-C5BD5147F04E}"/>
          </ac:spMkLst>
        </pc:spChg>
      </pc:sldChg>
      <pc:sldChg chg="addSp delSp modSp mod">
        <pc:chgData name="Emily Hubbard" userId="1d4a9d99-d5ce-44ef-95ca-ec6a92907a60" providerId="ADAL" clId="{CE11262C-074F-49A5-A41D-7E2CE251F833}" dt="2023-10-27T11:15:04.517" v="101" actId="1076"/>
        <pc:sldMkLst>
          <pc:docMk/>
          <pc:sldMk cId="3981157455" sldId="301"/>
        </pc:sldMkLst>
        <pc:spChg chg="add mod">
          <ac:chgData name="Emily Hubbard" userId="1d4a9d99-d5ce-44ef-95ca-ec6a92907a60" providerId="ADAL" clId="{CE11262C-074F-49A5-A41D-7E2CE251F833}" dt="2023-10-27T11:14:41.341" v="92" actId="1036"/>
          <ac:spMkLst>
            <pc:docMk/>
            <pc:sldMk cId="3981157455" sldId="301"/>
            <ac:spMk id="5" creationId="{D167BDF4-A2FC-CEBC-C96A-FD28FD758271}"/>
          </ac:spMkLst>
        </pc:spChg>
        <pc:spChg chg="mod">
          <ac:chgData name="Emily Hubbard" userId="1d4a9d99-d5ce-44ef-95ca-ec6a92907a60" providerId="ADAL" clId="{CE11262C-074F-49A5-A41D-7E2CE251F833}" dt="2023-10-27T11:14:09.851" v="71" actId="207"/>
          <ac:spMkLst>
            <pc:docMk/>
            <pc:sldMk cId="3981157455" sldId="301"/>
            <ac:spMk id="6" creationId="{C69B47ED-0BFA-0D11-DBD9-A371B35DB884}"/>
          </ac:spMkLst>
        </pc:spChg>
        <pc:spChg chg="del">
          <ac:chgData name="Emily Hubbard" userId="1d4a9d99-d5ce-44ef-95ca-ec6a92907a60" providerId="ADAL" clId="{CE11262C-074F-49A5-A41D-7E2CE251F833}" dt="2023-10-27T11:14:01.103" v="53" actId="478"/>
          <ac:spMkLst>
            <pc:docMk/>
            <pc:sldMk cId="3981157455" sldId="301"/>
            <ac:spMk id="7" creationId="{3E2A30D4-16FF-7CED-D16C-1D76817EF764}"/>
          </ac:spMkLst>
        </pc:spChg>
        <pc:spChg chg="add mod">
          <ac:chgData name="Emily Hubbard" userId="1d4a9d99-d5ce-44ef-95ca-ec6a92907a60" providerId="ADAL" clId="{CE11262C-074F-49A5-A41D-7E2CE251F833}" dt="2023-10-27T11:15:04.517" v="101" actId="1076"/>
          <ac:spMkLst>
            <pc:docMk/>
            <pc:sldMk cId="3981157455" sldId="301"/>
            <ac:spMk id="9" creationId="{1FAB6A44-F975-54D0-9696-89BEB7A6D9D4}"/>
          </ac:spMkLst>
        </pc:spChg>
      </pc:sldChg>
      <pc:sldChg chg="addSp modSp">
        <pc:chgData name="Emily Hubbard" userId="1d4a9d99-d5ce-44ef-95ca-ec6a92907a60" providerId="ADAL" clId="{CE11262C-074F-49A5-A41D-7E2CE251F833}" dt="2023-10-27T11:15:37.890" v="122"/>
        <pc:sldMkLst>
          <pc:docMk/>
          <pc:sldMk cId="3712363524" sldId="755"/>
        </pc:sldMkLst>
        <pc:spChg chg="add mod">
          <ac:chgData name="Emily Hubbard" userId="1d4a9d99-d5ce-44ef-95ca-ec6a92907a60" providerId="ADAL" clId="{CE11262C-074F-49A5-A41D-7E2CE251F833}" dt="2023-10-27T11:15:37.890" v="122"/>
          <ac:spMkLst>
            <pc:docMk/>
            <pc:sldMk cId="3712363524" sldId="755"/>
            <ac:spMk id="3" creationId="{12E46FEB-06B6-7266-EA6F-21E4685FB26F}"/>
          </ac:spMkLst>
        </pc:spChg>
      </pc:sldChg>
      <pc:sldChg chg="addSp modSp">
        <pc:chgData name="Emily Hubbard" userId="1d4a9d99-d5ce-44ef-95ca-ec6a92907a60" providerId="ADAL" clId="{CE11262C-074F-49A5-A41D-7E2CE251F833}" dt="2023-10-27T11:15:37.314" v="121"/>
        <pc:sldMkLst>
          <pc:docMk/>
          <pc:sldMk cId="1801521897" sldId="850"/>
        </pc:sldMkLst>
        <pc:spChg chg="add mod">
          <ac:chgData name="Emily Hubbard" userId="1d4a9d99-d5ce-44ef-95ca-ec6a92907a60" providerId="ADAL" clId="{CE11262C-074F-49A5-A41D-7E2CE251F833}" dt="2023-10-27T11:15:37.314" v="121"/>
          <ac:spMkLst>
            <pc:docMk/>
            <pc:sldMk cId="1801521897" sldId="850"/>
            <ac:spMk id="8" creationId="{89094CD6-7F5C-3958-CB9F-4445D743D125}"/>
          </ac:spMkLst>
        </pc:spChg>
      </pc:sldChg>
      <pc:sldChg chg="addSp modSp">
        <pc:chgData name="Emily Hubbard" userId="1d4a9d99-d5ce-44ef-95ca-ec6a92907a60" providerId="ADAL" clId="{CE11262C-074F-49A5-A41D-7E2CE251F833}" dt="2023-10-27T11:15:32.947" v="115"/>
        <pc:sldMkLst>
          <pc:docMk/>
          <pc:sldMk cId="701579931" sldId="851"/>
        </pc:sldMkLst>
        <pc:spChg chg="add mod">
          <ac:chgData name="Emily Hubbard" userId="1d4a9d99-d5ce-44ef-95ca-ec6a92907a60" providerId="ADAL" clId="{CE11262C-074F-49A5-A41D-7E2CE251F833}" dt="2023-10-27T11:15:32.947" v="115"/>
          <ac:spMkLst>
            <pc:docMk/>
            <pc:sldMk cId="701579931" sldId="851"/>
            <ac:spMk id="4" creationId="{7F143F6B-E8B6-E8A9-4C3E-3D1D18697C1B}"/>
          </ac:spMkLst>
        </pc:spChg>
      </pc:sldChg>
      <pc:sldChg chg="addSp modSp">
        <pc:chgData name="Emily Hubbard" userId="1d4a9d99-d5ce-44ef-95ca-ec6a92907a60" providerId="ADAL" clId="{CE11262C-074F-49A5-A41D-7E2CE251F833}" dt="2023-10-27T11:15:35.578" v="119"/>
        <pc:sldMkLst>
          <pc:docMk/>
          <pc:sldMk cId="3308027406" sldId="853"/>
        </pc:sldMkLst>
        <pc:spChg chg="add mod">
          <ac:chgData name="Emily Hubbard" userId="1d4a9d99-d5ce-44ef-95ca-ec6a92907a60" providerId="ADAL" clId="{CE11262C-074F-49A5-A41D-7E2CE251F833}" dt="2023-10-27T11:15:35.578" v="119"/>
          <ac:spMkLst>
            <pc:docMk/>
            <pc:sldMk cId="3308027406" sldId="853"/>
            <ac:spMk id="6" creationId="{C80451BC-3641-0689-243E-8DA4DA1D4503}"/>
          </ac:spMkLst>
        </pc:spChg>
      </pc:sldChg>
      <pc:sldChg chg="addSp delSp modSp add mod">
        <pc:chgData name="Emily Hubbard" userId="1d4a9d99-d5ce-44ef-95ca-ec6a92907a60" providerId="ADAL" clId="{CE11262C-074F-49A5-A41D-7E2CE251F833}" dt="2023-10-27T11:15:38.499" v="123"/>
        <pc:sldMkLst>
          <pc:docMk/>
          <pc:sldMk cId="419160087" sldId="854"/>
        </pc:sldMkLst>
        <pc:spChg chg="add mod">
          <ac:chgData name="Emily Hubbard" userId="1d4a9d99-d5ce-44ef-95ca-ec6a92907a60" providerId="ADAL" clId="{CE11262C-074F-49A5-A41D-7E2CE251F833}" dt="2023-10-27T11:15:38.499" v="123"/>
          <ac:spMkLst>
            <pc:docMk/>
            <pc:sldMk cId="419160087" sldId="854"/>
            <ac:spMk id="4" creationId="{961360BD-83B0-97C7-28C8-28ED0822439E}"/>
          </ac:spMkLst>
        </pc:spChg>
        <pc:spChg chg="mod">
          <ac:chgData name="Emily Hubbard" userId="1d4a9d99-d5ce-44ef-95ca-ec6a92907a60" providerId="ADAL" clId="{CE11262C-074F-49A5-A41D-7E2CE251F833}" dt="2023-10-18T20:34:19.746" v="15" actId="20577"/>
          <ac:spMkLst>
            <pc:docMk/>
            <pc:sldMk cId="419160087" sldId="854"/>
            <ac:spMk id="8" creationId="{F11AD65E-D046-C714-8AD1-2D4AB023829D}"/>
          </ac:spMkLst>
        </pc:spChg>
        <pc:graphicFrameChg chg="add mod">
          <ac:chgData name="Emily Hubbard" userId="1d4a9d99-d5ce-44ef-95ca-ec6a92907a60" providerId="ADAL" clId="{CE11262C-074F-49A5-A41D-7E2CE251F833}" dt="2023-10-18T20:34:25.542" v="16"/>
          <ac:graphicFrameMkLst>
            <pc:docMk/>
            <pc:sldMk cId="419160087" sldId="854"/>
            <ac:graphicFrameMk id="3" creationId="{E969669F-79DC-CF1E-D205-0CEC2156BDD3}"/>
          </ac:graphicFrameMkLst>
        </pc:graphicFrameChg>
        <pc:graphicFrameChg chg="del">
          <ac:chgData name="Emily Hubbard" userId="1d4a9d99-d5ce-44ef-95ca-ec6a92907a60" providerId="ADAL" clId="{CE11262C-074F-49A5-A41D-7E2CE251F833}" dt="2023-10-18T20:34:15.338" v="1" actId="478"/>
          <ac:graphicFrameMkLst>
            <pc:docMk/>
            <pc:sldMk cId="419160087" sldId="854"/>
            <ac:graphicFrameMk id="4" creationId="{6FABBA04-228D-C407-7D81-F43A45AAD3B3}"/>
          </ac:graphicFrameMkLst>
        </pc:graphicFrameChg>
      </pc:sldChg>
      <pc:sldChg chg="addSp delSp modSp mod modClrScheme chgLayout">
        <pc:chgData name="Emily Hubbard" userId="1d4a9d99-d5ce-44ef-95ca-ec6a92907a60" providerId="ADAL" clId="{CE11262C-074F-49A5-A41D-7E2CE251F833}" dt="2023-10-27T11:15:26.787" v="108"/>
        <pc:sldMkLst>
          <pc:docMk/>
          <pc:sldMk cId="3146610277" sldId="856"/>
        </pc:sldMkLst>
        <pc:spChg chg="mod">
          <ac:chgData name="Emily Hubbard" userId="1d4a9d99-d5ce-44ef-95ca-ec6a92907a60" providerId="ADAL" clId="{CE11262C-074F-49A5-A41D-7E2CE251F833}" dt="2023-10-18T20:36:34.227" v="34" actId="1076"/>
          <ac:spMkLst>
            <pc:docMk/>
            <pc:sldMk cId="3146610277" sldId="856"/>
            <ac:spMk id="2" creationId="{6289BA53-FA18-D76B-A38D-3723C7C5D3BC}"/>
          </ac:spMkLst>
        </pc:spChg>
        <pc:spChg chg="add mod">
          <ac:chgData name="Emily Hubbard" userId="1d4a9d99-d5ce-44ef-95ca-ec6a92907a60" providerId="ADAL" clId="{CE11262C-074F-49A5-A41D-7E2CE251F833}" dt="2023-10-27T11:15:26.787" v="108"/>
          <ac:spMkLst>
            <pc:docMk/>
            <pc:sldMk cId="3146610277" sldId="856"/>
            <ac:spMk id="4" creationId="{35320385-7D67-54BD-8865-624D863A83C5}"/>
          </ac:spMkLst>
        </pc:spChg>
        <pc:spChg chg="del">
          <ac:chgData name="Emily Hubbard" userId="1d4a9d99-d5ce-44ef-95ca-ec6a92907a60" providerId="ADAL" clId="{CE11262C-074F-49A5-A41D-7E2CE251F833}" dt="2023-10-18T20:36:04.729" v="24" actId="478"/>
          <ac:spMkLst>
            <pc:docMk/>
            <pc:sldMk cId="3146610277" sldId="856"/>
            <ac:spMk id="4" creationId="{7D9EF331-2977-96D6-FD0F-0B8D6E53DFA5}"/>
          </ac:spMkLst>
        </pc:spChg>
        <pc:spChg chg="add mod">
          <ac:chgData name="Emily Hubbard" userId="1d4a9d99-d5ce-44ef-95ca-ec6a92907a60" providerId="ADAL" clId="{CE11262C-074F-49A5-A41D-7E2CE251F833}" dt="2023-10-18T20:36:41.147" v="37" actId="14100"/>
          <ac:spMkLst>
            <pc:docMk/>
            <pc:sldMk cId="3146610277" sldId="856"/>
            <ac:spMk id="5" creationId="{FF771FAC-C274-307B-9A09-27C67E1107F8}"/>
          </ac:spMkLst>
        </pc:spChg>
        <pc:spChg chg="mod ord">
          <ac:chgData name="Emily Hubbard" userId="1d4a9d99-d5ce-44ef-95ca-ec6a92907a60" providerId="ADAL" clId="{CE11262C-074F-49A5-A41D-7E2CE251F833}" dt="2023-10-18T20:36:28.354" v="31" actId="14100"/>
          <ac:spMkLst>
            <pc:docMk/>
            <pc:sldMk cId="3146610277" sldId="856"/>
            <ac:spMk id="7" creationId="{0316B3B2-68CE-B528-5734-90051D6562D1}"/>
          </ac:spMkLst>
        </pc:spChg>
        <pc:spChg chg="mod">
          <ac:chgData name="Emily Hubbard" userId="1d4a9d99-d5ce-44ef-95ca-ec6a92907a60" providerId="ADAL" clId="{CE11262C-074F-49A5-A41D-7E2CE251F833}" dt="2023-10-18T20:36:10.606" v="25"/>
          <ac:spMkLst>
            <pc:docMk/>
            <pc:sldMk cId="3146610277" sldId="856"/>
            <ac:spMk id="10" creationId="{4C991D80-48A5-B414-326D-95850F1F6D11}"/>
          </ac:spMkLst>
        </pc:spChg>
        <pc:spChg chg="add del mod ord">
          <ac:chgData name="Emily Hubbard" userId="1d4a9d99-d5ce-44ef-95ca-ec6a92907a60" providerId="ADAL" clId="{CE11262C-074F-49A5-A41D-7E2CE251F833}" dt="2023-10-18T20:36:31.241" v="32" actId="478"/>
          <ac:spMkLst>
            <pc:docMk/>
            <pc:sldMk cId="3146610277" sldId="856"/>
            <ac:spMk id="13" creationId="{C4096831-8331-A818-2A0A-677D454E17BF}"/>
          </ac:spMkLst>
        </pc:spChg>
        <pc:grpChg chg="add mod">
          <ac:chgData name="Emily Hubbard" userId="1d4a9d99-d5ce-44ef-95ca-ec6a92907a60" providerId="ADAL" clId="{CE11262C-074F-49A5-A41D-7E2CE251F833}" dt="2023-10-18T20:36:10.606" v="25"/>
          <ac:grpSpMkLst>
            <pc:docMk/>
            <pc:sldMk cId="3146610277" sldId="856"/>
            <ac:grpSpMk id="6" creationId="{79DEA2B3-7252-B776-C8AB-AD94258F2F55}"/>
          </ac:grpSpMkLst>
        </pc:grpChg>
        <pc:picChg chg="del">
          <ac:chgData name="Emily Hubbard" userId="1d4a9d99-d5ce-44ef-95ca-ec6a92907a60" providerId="ADAL" clId="{CE11262C-074F-49A5-A41D-7E2CE251F833}" dt="2023-10-18T20:36:04.729" v="24" actId="478"/>
          <ac:picMkLst>
            <pc:docMk/>
            <pc:sldMk cId="3146610277" sldId="856"/>
            <ac:picMk id="8" creationId="{208A4928-59C4-F48B-0469-BDCE44D985B9}"/>
          </ac:picMkLst>
        </pc:picChg>
        <pc:picChg chg="mod">
          <ac:chgData name="Emily Hubbard" userId="1d4a9d99-d5ce-44ef-95ca-ec6a92907a60" providerId="ADAL" clId="{CE11262C-074F-49A5-A41D-7E2CE251F833}" dt="2023-10-18T20:36:10.606" v="25"/>
          <ac:picMkLst>
            <pc:docMk/>
            <pc:sldMk cId="3146610277" sldId="856"/>
            <ac:picMk id="9" creationId="{CB2CE4D8-AD75-2AEB-6E2D-6F469FADA0FE}"/>
          </ac:picMkLst>
        </pc:picChg>
        <pc:picChg chg="mod">
          <ac:chgData name="Emily Hubbard" userId="1d4a9d99-d5ce-44ef-95ca-ec6a92907a60" providerId="ADAL" clId="{CE11262C-074F-49A5-A41D-7E2CE251F833}" dt="2023-10-18T20:36:10.606" v="25"/>
          <ac:picMkLst>
            <pc:docMk/>
            <pc:sldMk cId="3146610277" sldId="856"/>
            <ac:picMk id="11" creationId="{0FD3E2EE-2EFF-6EF2-3D63-423517350663}"/>
          </ac:picMkLst>
        </pc:picChg>
        <pc:picChg chg="mod">
          <ac:chgData name="Emily Hubbard" userId="1d4a9d99-d5ce-44ef-95ca-ec6a92907a60" providerId="ADAL" clId="{CE11262C-074F-49A5-A41D-7E2CE251F833}" dt="2023-10-18T20:36:10.606" v="25"/>
          <ac:picMkLst>
            <pc:docMk/>
            <pc:sldMk cId="3146610277" sldId="856"/>
            <ac:picMk id="12" creationId="{1EA15A75-8BB8-9DC7-428B-F5C846E551DF}"/>
          </ac:picMkLst>
        </pc:picChg>
      </pc:sldChg>
      <pc:sldChg chg="addSp modSp">
        <pc:chgData name="Emily Hubbard" userId="1d4a9d99-d5ce-44ef-95ca-ec6a92907a60" providerId="ADAL" clId="{CE11262C-074F-49A5-A41D-7E2CE251F833}" dt="2023-10-27T11:15:33.466" v="116"/>
        <pc:sldMkLst>
          <pc:docMk/>
          <pc:sldMk cId="1910202372" sldId="857"/>
        </pc:sldMkLst>
        <pc:spChg chg="add mod">
          <ac:chgData name="Emily Hubbard" userId="1d4a9d99-d5ce-44ef-95ca-ec6a92907a60" providerId="ADAL" clId="{CE11262C-074F-49A5-A41D-7E2CE251F833}" dt="2023-10-27T11:15:33.466" v="116"/>
          <ac:spMkLst>
            <pc:docMk/>
            <pc:sldMk cId="1910202372" sldId="857"/>
            <ac:spMk id="13" creationId="{9DDFB4DE-837B-3DEA-8326-840B6DC59E0E}"/>
          </ac:spMkLst>
        </pc:spChg>
      </pc:sldChg>
      <pc:sldChg chg="addSp delSp modSp mod">
        <pc:chgData name="Emily Hubbard" userId="1d4a9d99-d5ce-44ef-95ca-ec6a92907a60" providerId="ADAL" clId="{CE11262C-074F-49A5-A41D-7E2CE251F833}" dt="2023-10-27T11:15:27.994" v="109"/>
        <pc:sldMkLst>
          <pc:docMk/>
          <pc:sldMk cId="3445595955" sldId="858"/>
        </pc:sldMkLst>
        <pc:spChg chg="add mod">
          <ac:chgData name="Emily Hubbard" userId="1d4a9d99-d5ce-44ef-95ca-ec6a92907a60" providerId="ADAL" clId="{CE11262C-074F-49A5-A41D-7E2CE251F833}" dt="2023-10-27T11:15:27.994" v="109"/>
          <ac:spMkLst>
            <pc:docMk/>
            <pc:sldMk cId="3445595955" sldId="858"/>
            <ac:spMk id="3" creationId="{95ED5299-0879-8149-9BA8-9E0B04C6E494}"/>
          </ac:spMkLst>
        </pc:spChg>
        <pc:picChg chg="del">
          <ac:chgData name="Emily Hubbard" userId="1d4a9d99-d5ce-44ef-95ca-ec6a92907a60" providerId="ADAL" clId="{CE11262C-074F-49A5-A41D-7E2CE251F833}" dt="2023-10-18T20:36:52.553" v="39" actId="478"/>
          <ac:picMkLst>
            <pc:docMk/>
            <pc:sldMk cId="3445595955" sldId="858"/>
            <ac:picMk id="3" creationId="{8CEA856E-1763-B481-52FB-1F76EFC1BB88}"/>
          </ac:picMkLst>
        </pc:picChg>
        <pc:picChg chg="del">
          <ac:chgData name="Emily Hubbard" userId="1d4a9d99-d5ce-44ef-95ca-ec6a92907a60" providerId="ADAL" clId="{CE11262C-074F-49A5-A41D-7E2CE251F833}" dt="2023-10-18T20:36:51.929" v="38" actId="478"/>
          <ac:picMkLst>
            <pc:docMk/>
            <pc:sldMk cId="3445595955" sldId="858"/>
            <ac:picMk id="5" creationId="{C5D21E49-32C1-A68E-4A85-E5CE9CE95F2C}"/>
          </ac:picMkLst>
        </pc:picChg>
        <pc:picChg chg="add mod">
          <ac:chgData name="Emily Hubbard" userId="1d4a9d99-d5ce-44ef-95ca-ec6a92907a60" providerId="ADAL" clId="{CE11262C-074F-49A5-A41D-7E2CE251F833}" dt="2023-10-19T09:14:19.709" v="51" actId="1076"/>
          <ac:picMkLst>
            <pc:docMk/>
            <pc:sldMk cId="3445595955" sldId="858"/>
            <ac:picMk id="8" creationId="{8BA79C3E-74DF-83FC-EF82-A04A64F169EF}"/>
          </ac:picMkLst>
        </pc:picChg>
        <pc:picChg chg="add mod">
          <ac:chgData name="Emily Hubbard" userId="1d4a9d99-d5ce-44ef-95ca-ec6a92907a60" providerId="ADAL" clId="{CE11262C-074F-49A5-A41D-7E2CE251F833}" dt="2023-10-19T09:14:19.709" v="51" actId="1076"/>
          <ac:picMkLst>
            <pc:docMk/>
            <pc:sldMk cId="3445595955" sldId="858"/>
            <ac:picMk id="9" creationId="{EBF527A5-5BAA-744C-9252-D14CB8E12347}"/>
          </ac:picMkLst>
        </pc:picChg>
      </pc:sldChg>
      <pc:sldChg chg="addSp modSp mod">
        <pc:chgData name="Emily Hubbard" userId="1d4a9d99-d5ce-44ef-95ca-ec6a92907a60" providerId="ADAL" clId="{CE11262C-074F-49A5-A41D-7E2CE251F833}" dt="2023-10-27T11:15:29.732" v="111"/>
        <pc:sldMkLst>
          <pc:docMk/>
          <pc:sldMk cId="2985106871" sldId="859"/>
        </pc:sldMkLst>
        <pc:spChg chg="add mod">
          <ac:chgData name="Emily Hubbard" userId="1d4a9d99-d5ce-44ef-95ca-ec6a92907a60" providerId="ADAL" clId="{CE11262C-074F-49A5-A41D-7E2CE251F833}" dt="2023-10-27T11:15:29.732" v="111"/>
          <ac:spMkLst>
            <pc:docMk/>
            <pc:sldMk cId="2985106871" sldId="859"/>
            <ac:spMk id="4" creationId="{69485E0C-85E2-247B-11CF-CF5F25C977B6}"/>
          </ac:spMkLst>
        </pc:spChg>
        <pc:spChg chg="mod">
          <ac:chgData name="Emily Hubbard" userId="1d4a9d99-d5ce-44ef-95ca-ec6a92907a60" providerId="ADAL" clId="{CE11262C-074F-49A5-A41D-7E2CE251F833}" dt="2023-10-18T20:34:37.252" v="18" actId="207"/>
          <ac:spMkLst>
            <pc:docMk/>
            <pc:sldMk cId="2985106871" sldId="859"/>
            <ac:spMk id="6" creationId="{4B513886-9917-8380-DBED-BDA39D8AA3DA}"/>
          </ac:spMkLst>
        </pc:spChg>
        <pc:spChg chg="mod">
          <ac:chgData name="Emily Hubbard" userId="1d4a9d99-d5ce-44ef-95ca-ec6a92907a60" providerId="ADAL" clId="{CE11262C-074F-49A5-A41D-7E2CE251F833}" dt="2023-10-18T20:34:45.672" v="20" actId="207"/>
          <ac:spMkLst>
            <pc:docMk/>
            <pc:sldMk cId="2985106871" sldId="859"/>
            <ac:spMk id="8" creationId="{AAF18B33-35D7-5DC3-88C4-3F0A42EC6584}"/>
          </ac:spMkLst>
        </pc:spChg>
        <pc:spChg chg="mod">
          <ac:chgData name="Emily Hubbard" userId="1d4a9d99-d5ce-44ef-95ca-ec6a92907a60" providerId="ADAL" clId="{CE11262C-074F-49A5-A41D-7E2CE251F833}" dt="2023-10-18T20:34:45.672" v="20" actId="207"/>
          <ac:spMkLst>
            <pc:docMk/>
            <pc:sldMk cId="2985106871" sldId="859"/>
            <ac:spMk id="9" creationId="{04D1C646-402B-1136-2CF2-D25309231AF3}"/>
          </ac:spMkLst>
        </pc:spChg>
      </pc:sldChg>
      <pc:sldChg chg="addSp modSp">
        <pc:chgData name="Emily Hubbard" userId="1d4a9d99-d5ce-44ef-95ca-ec6a92907a60" providerId="ADAL" clId="{CE11262C-074F-49A5-A41D-7E2CE251F833}" dt="2023-10-27T11:15:30.891" v="112"/>
        <pc:sldMkLst>
          <pc:docMk/>
          <pc:sldMk cId="4186773383" sldId="860"/>
        </pc:sldMkLst>
        <pc:spChg chg="add mod">
          <ac:chgData name="Emily Hubbard" userId="1d4a9d99-d5ce-44ef-95ca-ec6a92907a60" providerId="ADAL" clId="{CE11262C-074F-49A5-A41D-7E2CE251F833}" dt="2023-10-27T11:15:30.891" v="112"/>
          <ac:spMkLst>
            <pc:docMk/>
            <pc:sldMk cId="4186773383" sldId="860"/>
            <ac:spMk id="6" creationId="{3922E156-4F71-68FE-11F2-824460D91D7F}"/>
          </ac:spMkLst>
        </pc:spChg>
      </pc:sldChg>
      <pc:sldChg chg="addSp modSp">
        <pc:chgData name="Emily Hubbard" userId="1d4a9d99-d5ce-44ef-95ca-ec6a92907a60" providerId="ADAL" clId="{CE11262C-074F-49A5-A41D-7E2CE251F833}" dt="2023-10-27T11:15:31.930" v="114"/>
        <pc:sldMkLst>
          <pc:docMk/>
          <pc:sldMk cId="1852731411" sldId="861"/>
        </pc:sldMkLst>
        <pc:spChg chg="add mod">
          <ac:chgData name="Emily Hubbard" userId="1d4a9d99-d5ce-44ef-95ca-ec6a92907a60" providerId="ADAL" clId="{CE11262C-074F-49A5-A41D-7E2CE251F833}" dt="2023-10-27T11:15:31.930" v="114"/>
          <ac:spMkLst>
            <pc:docMk/>
            <pc:sldMk cId="1852731411" sldId="861"/>
            <ac:spMk id="5" creationId="{F2A11A01-2BAA-7287-48DF-E75AE65BF0A8}"/>
          </ac:spMkLst>
        </pc:spChg>
      </pc:sldChg>
      <pc:sldChg chg="addSp modSp">
        <pc:chgData name="Emily Hubbard" userId="1d4a9d99-d5ce-44ef-95ca-ec6a92907a60" providerId="ADAL" clId="{CE11262C-074F-49A5-A41D-7E2CE251F833}" dt="2023-10-27T11:15:31.402" v="113"/>
        <pc:sldMkLst>
          <pc:docMk/>
          <pc:sldMk cId="3883318639" sldId="862"/>
        </pc:sldMkLst>
        <pc:spChg chg="add mod">
          <ac:chgData name="Emily Hubbard" userId="1d4a9d99-d5ce-44ef-95ca-ec6a92907a60" providerId="ADAL" clId="{CE11262C-074F-49A5-A41D-7E2CE251F833}" dt="2023-10-27T11:15:31.402" v="113"/>
          <ac:spMkLst>
            <pc:docMk/>
            <pc:sldMk cId="3883318639" sldId="862"/>
            <ac:spMk id="9" creationId="{7983145B-6D6B-9086-0216-D893D5383326}"/>
          </ac:spMkLst>
        </pc:spChg>
      </pc:sldChg>
      <pc:sldChg chg="addSp modSp">
        <pc:chgData name="Emily Hubbard" userId="1d4a9d99-d5ce-44ef-95ca-ec6a92907a60" providerId="ADAL" clId="{CE11262C-074F-49A5-A41D-7E2CE251F833}" dt="2023-10-27T11:15:34.009" v="117"/>
        <pc:sldMkLst>
          <pc:docMk/>
          <pc:sldMk cId="4032642599" sldId="864"/>
        </pc:sldMkLst>
        <pc:spChg chg="add mod">
          <ac:chgData name="Emily Hubbard" userId="1d4a9d99-d5ce-44ef-95ca-ec6a92907a60" providerId="ADAL" clId="{CE11262C-074F-49A5-A41D-7E2CE251F833}" dt="2023-10-27T11:15:34.009" v="117"/>
          <ac:spMkLst>
            <pc:docMk/>
            <pc:sldMk cId="4032642599" sldId="864"/>
            <ac:spMk id="4" creationId="{B01981E9-9FC8-08D4-1345-F64E1A11DB95}"/>
          </ac:spMkLst>
        </pc:spChg>
      </pc:sldChg>
      <pc:sldChg chg="addSp modSp mod">
        <pc:chgData name="Emily Hubbard" userId="1d4a9d99-d5ce-44ef-95ca-ec6a92907a60" providerId="ADAL" clId="{CE11262C-074F-49A5-A41D-7E2CE251F833}" dt="2023-10-27T11:15:35.059" v="118"/>
        <pc:sldMkLst>
          <pc:docMk/>
          <pc:sldMk cId="4270428839" sldId="865"/>
        </pc:sldMkLst>
        <pc:spChg chg="mod">
          <ac:chgData name="Emily Hubbard" userId="1d4a9d99-d5ce-44ef-95ca-ec6a92907a60" providerId="ADAL" clId="{CE11262C-074F-49A5-A41D-7E2CE251F833}" dt="2023-10-18T20:37:58.210" v="43" actId="1076"/>
          <ac:spMkLst>
            <pc:docMk/>
            <pc:sldMk cId="4270428839" sldId="865"/>
            <ac:spMk id="3" creationId="{6CF181D8-02C6-37A8-0341-BB2C5EE3087F}"/>
          </ac:spMkLst>
        </pc:spChg>
        <pc:spChg chg="add mod">
          <ac:chgData name="Emily Hubbard" userId="1d4a9d99-d5ce-44ef-95ca-ec6a92907a60" providerId="ADAL" clId="{CE11262C-074F-49A5-A41D-7E2CE251F833}" dt="2023-10-27T11:15:35.059" v="118"/>
          <ac:spMkLst>
            <pc:docMk/>
            <pc:sldMk cId="4270428839" sldId="865"/>
            <ac:spMk id="6" creationId="{2CA0B68D-8734-784E-5C5D-D5D6D35BA6EC}"/>
          </ac:spMkLst>
        </pc:spChg>
        <pc:spChg chg="mod">
          <ac:chgData name="Emily Hubbard" userId="1d4a9d99-d5ce-44ef-95ca-ec6a92907a60" providerId="ADAL" clId="{CE11262C-074F-49A5-A41D-7E2CE251F833}" dt="2023-10-18T20:38:01.827" v="44" actId="1076"/>
          <ac:spMkLst>
            <pc:docMk/>
            <pc:sldMk cId="4270428839" sldId="865"/>
            <ac:spMk id="13" creationId="{677A6398-A7BD-D819-9E25-8FB1FE4B0AE6}"/>
          </ac:spMkLst>
        </pc:spChg>
      </pc:sldChg>
      <pc:sldChg chg="del">
        <pc:chgData name="Emily Hubbard" userId="1d4a9d99-d5ce-44ef-95ca-ec6a92907a60" providerId="ADAL" clId="{CE11262C-074F-49A5-A41D-7E2CE251F833}" dt="2023-10-18T20:35:51.588" v="21" actId="47"/>
        <pc:sldMkLst>
          <pc:docMk/>
          <pc:sldMk cId="1164844720" sldId="866"/>
        </pc:sldMkLst>
      </pc:sldChg>
      <pc:sldChg chg="addSp modSp">
        <pc:chgData name="Emily Hubbard" userId="1d4a9d99-d5ce-44ef-95ca-ec6a92907a60" providerId="ADAL" clId="{CE11262C-074F-49A5-A41D-7E2CE251F833}" dt="2023-10-27T11:15:36.763" v="120"/>
        <pc:sldMkLst>
          <pc:docMk/>
          <pc:sldMk cId="1671286855" sldId="868"/>
        </pc:sldMkLst>
        <pc:spChg chg="add mod">
          <ac:chgData name="Emily Hubbard" userId="1d4a9d99-d5ce-44ef-95ca-ec6a92907a60" providerId="ADAL" clId="{CE11262C-074F-49A5-A41D-7E2CE251F833}" dt="2023-10-27T11:15:36.763" v="120"/>
          <ac:spMkLst>
            <pc:docMk/>
            <pc:sldMk cId="1671286855" sldId="868"/>
            <ac:spMk id="7" creationId="{FC51FD5C-712E-E1CE-A6EF-2FFEBBF60F67}"/>
          </ac:spMkLst>
        </pc:spChg>
      </pc:sldChg>
      <pc:sldChg chg="addSp delSp modSp mod">
        <pc:chgData name="Emily Hubbard" userId="1d4a9d99-d5ce-44ef-95ca-ec6a92907a60" providerId="ADAL" clId="{CE11262C-074F-49A5-A41D-7E2CE251F833}" dt="2023-10-27T11:15:28.637" v="110"/>
        <pc:sldMkLst>
          <pc:docMk/>
          <pc:sldMk cId="3666094528" sldId="869"/>
        </pc:sldMkLst>
        <pc:spChg chg="add mod">
          <ac:chgData name="Emily Hubbard" userId="1d4a9d99-d5ce-44ef-95ca-ec6a92907a60" providerId="ADAL" clId="{CE11262C-074F-49A5-A41D-7E2CE251F833}" dt="2023-10-27T11:15:28.637" v="110"/>
          <ac:spMkLst>
            <pc:docMk/>
            <pc:sldMk cId="3666094528" sldId="869"/>
            <ac:spMk id="4" creationId="{E785C6F9-D38C-F948-D340-898ECDDE87BD}"/>
          </ac:spMkLst>
        </pc:spChg>
        <pc:spChg chg="del mod">
          <ac:chgData name="Emily Hubbard" userId="1d4a9d99-d5ce-44ef-95ca-ec6a92907a60" providerId="ADAL" clId="{CE11262C-074F-49A5-A41D-7E2CE251F833}" dt="2023-10-18T20:38:55.113" v="46" actId="478"/>
          <ac:spMkLst>
            <pc:docMk/>
            <pc:sldMk cId="3666094528" sldId="869"/>
            <ac:spMk id="13" creationId="{2E4425EF-FDB3-C1A5-78A3-625D1B77CDC9}"/>
          </ac:spMkLst>
        </pc:spChg>
        <pc:picChg chg="add mod">
          <ac:chgData name="Emily Hubbard" userId="1d4a9d99-d5ce-44ef-95ca-ec6a92907a60" providerId="ADAL" clId="{CE11262C-074F-49A5-A41D-7E2CE251F833}" dt="2023-10-18T20:39:56.476" v="50" actId="1076"/>
          <ac:picMkLst>
            <pc:docMk/>
            <pc:sldMk cId="3666094528" sldId="869"/>
            <ac:picMk id="5" creationId="{CE4A76B0-66E1-2C3A-9B67-F9D7A9E4D33F}"/>
          </ac:picMkLst>
        </pc:picChg>
      </pc:sldChg>
      <pc:sldChg chg="addSp delSp modSp add mod">
        <pc:chgData name="Emily Hubbard" userId="1d4a9d99-d5ce-44ef-95ca-ec6a92907a60" providerId="ADAL" clId="{CE11262C-074F-49A5-A41D-7E2CE251F833}" dt="2023-10-27T11:15:24.720" v="106"/>
        <pc:sldMkLst>
          <pc:docMk/>
          <pc:sldMk cId="2017418412" sldId="870"/>
        </pc:sldMkLst>
        <pc:spChg chg="add del">
          <ac:chgData name="Emily Hubbard" userId="1d4a9d99-d5ce-44ef-95ca-ec6a92907a60" providerId="ADAL" clId="{CE11262C-074F-49A5-A41D-7E2CE251F833}" dt="2023-10-27T11:15:21.347" v="105" actId="22"/>
          <ac:spMkLst>
            <pc:docMk/>
            <pc:sldMk cId="2017418412" sldId="870"/>
            <ac:spMk id="5" creationId="{893BFC6A-8BC3-7452-1190-C6096BFA8EEF}"/>
          </ac:spMkLst>
        </pc:spChg>
        <pc:spChg chg="add mod">
          <ac:chgData name="Emily Hubbard" userId="1d4a9d99-d5ce-44ef-95ca-ec6a92907a60" providerId="ADAL" clId="{CE11262C-074F-49A5-A41D-7E2CE251F833}" dt="2023-10-27T11:15:24.720" v="106"/>
          <ac:spMkLst>
            <pc:docMk/>
            <pc:sldMk cId="2017418412" sldId="870"/>
            <ac:spMk id="8" creationId="{6ECAD81C-3C63-05F7-D278-A104AB01D09A}"/>
          </ac:spMkLst>
        </pc:spChg>
      </pc:sldChg>
    </pc:docChg>
  </pc:docChgLst>
  <pc:docChgLst>
    <pc:chgData name="Emily Hubbard" userId="1d4a9d99-d5ce-44ef-95ca-ec6a92907a60" providerId="ADAL" clId="{E3977C41-1BFE-4B49-B0EA-0A6F58685430}"/>
    <pc:docChg chg="undo custSel modSld sldOrd replTag delTag">
      <pc:chgData name="Emily Hubbard" userId="1d4a9d99-d5ce-44ef-95ca-ec6a92907a60" providerId="ADAL" clId="{E3977C41-1BFE-4B49-B0EA-0A6F58685430}" dt="2023-04-27T16:26:43.876" v="435"/>
      <pc:docMkLst>
        <pc:docMk/>
      </pc:docMkLst>
      <pc:sldChg chg="modSp mod replTag delTag">
        <pc:chgData name="Emily Hubbard" userId="1d4a9d99-d5ce-44ef-95ca-ec6a92907a60" providerId="ADAL" clId="{E3977C41-1BFE-4B49-B0EA-0A6F58685430}" dt="2023-04-27T16:26:20.423" v="412"/>
        <pc:sldMkLst>
          <pc:docMk/>
          <pc:sldMk cId="907891355" sldId="295"/>
        </pc:sldMkLst>
        <pc:picChg chg="mod">
          <ac:chgData name="Emily Hubbard" userId="1d4a9d99-d5ce-44ef-95ca-ec6a92907a60" providerId="ADAL" clId="{E3977C41-1BFE-4B49-B0EA-0A6F58685430}" dt="2023-04-17T12:52:50.525" v="10" actId="1036"/>
          <ac:picMkLst>
            <pc:docMk/>
            <pc:sldMk cId="907891355" sldId="295"/>
            <ac:picMk id="3" creationId="{FE44E226-5429-FF74-A074-59F5A40C503C}"/>
          </ac:picMkLst>
        </pc:picChg>
      </pc:sldChg>
      <pc:sldChg chg="addSp modSp mod replTag delTag">
        <pc:chgData name="Emily Hubbard" userId="1d4a9d99-d5ce-44ef-95ca-ec6a92907a60" providerId="ADAL" clId="{E3977C41-1BFE-4B49-B0EA-0A6F58685430}" dt="2023-04-17T12:53:40.350" v="55" actId="14100"/>
        <pc:sldMkLst>
          <pc:docMk/>
          <pc:sldMk cId="4070990076" sldId="296"/>
        </pc:sldMkLst>
        <pc:spChg chg="mod">
          <ac:chgData name="Emily Hubbard" userId="1d4a9d99-d5ce-44ef-95ca-ec6a92907a60" providerId="ADAL" clId="{E3977C41-1BFE-4B49-B0EA-0A6F58685430}" dt="2023-04-17T12:53:40.350" v="55" actId="14100"/>
          <ac:spMkLst>
            <pc:docMk/>
            <pc:sldMk cId="4070990076" sldId="296"/>
            <ac:spMk id="2" creationId="{9CB9D45D-18DC-14C1-EEFE-D7FC7EDA7AF9}"/>
          </ac:spMkLst>
        </pc:spChg>
        <pc:spChg chg="add mod ord">
          <ac:chgData name="Emily Hubbard" userId="1d4a9d99-d5ce-44ef-95ca-ec6a92907a60" providerId="ADAL" clId="{E3977C41-1BFE-4B49-B0EA-0A6F58685430}" dt="2023-04-17T12:53:29.917" v="53" actId="171"/>
          <ac:spMkLst>
            <pc:docMk/>
            <pc:sldMk cId="4070990076" sldId="296"/>
            <ac:spMk id="4" creationId="{23C95C09-52C1-3108-37FA-ED24ED489B5B}"/>
          </ac:spMkLst>
        </pc:spChg>
        <pc:spChg chg="mod">
          <ac:chgData name="Emily Hubbard" userId="1d4a9d99-d5ce-44ef-95ca-ec6a92907a60" providerId="ADAL" clId="{E3977C41-1BFE-4B49-B0EA-0A6F58685430}" dt="2023-04-17T12:53:40.350" v="55" actId="14100"/>
          <ac:spMkLst>
            <pc:docMk/>
            <pc:sldMk cId="4070990076" sldId="296"/>
            <ac:spMk id="7" creationId="{3E2A30D4-16FF-7CED-D16C-1D76817EF764}"/>
          </ac:spMkLst>
        </pc:spChg>
      </pc:sldChg>
      <pc:sldChg chg="addSp modSp mod replTag delTag">
        <pc:chgData name="Emily Hubbard" userId="1d4a9d99-d5ce-44ef-95ca-ec6a92907a60" providerId="ADAL" clId="{E3977C41-1BFE-4B49-B0EA-0A6F58685430}" dt="2023-04-17T12:53:04.393" v="17" actId="2085"/>
        <pc:sldMkLst>
          <pc:docMk/>
          <pc:sldMk cId="3981157455" sldId="301"/>
        </pc:sldMkLst>
        <pc:spChg chg="add mod">
          <ac:chgData name="Emily Hubbard" userId="1d4a9d99-d5ce-44ef-95ca-ec6a92907a60" providerId="ADAL" clId="{E3977C41-1BFE-4B49-B0EA-0A6F58685430}" dt="2023-04-17T12:53:04.393" v="17" actId="2085"/>
          <ac:spMkLst>
            <pc:docMk/>
            <pc:sldMk cId="3981157455" sldId="301"/>
            <ac:spMk id="2" creationId="{3880B7AC-BE36-C42C-5DB8-986DE8CC8618}"/>
          </ac:spMkLst>
        </pc:spChg>
      </pc:sldChg>
      <pc:sldChg chg="addSp modSp modTransition replTag delTag">
        <pc:chgData name="Emily Hubbard" userId="1d4a9d99-d5ce-44ef-95ca-ec6a92907a60" providerId="ADAL" clId="{E3977C41-1BFE-4B49-B0EA-0A6F58685430}" dt="2023-04-27T16:26:43.876" v="435"/>
        <pc:sldMkLst>
          <pc:docMk/>
          <pc:sldMk cId="3712363524" sldId="755"/>
        </pc:sldMkLst>
        <pc:spChg chg="add mod">
          <ac:chgData name="Emily Hubbard" userId="1d4a9d99-d5ce-44ef-95ca-ec6a92907a60" providerId="ADAL" clId="{E3977C41-1BFE-4B49-B0EA-0A6F58685430}" dt="2023-04-17T12:56:58.919" v="392"/>
          <ac:spMkLst>
            <pc:docMk/>
            <pc:sldMk cId="3712363524" sldId="755"/>
            <ac:spMk id="2" creationId="{8D2B2B72-2D91-E376-E1CA-E0CCA380914D}"/>
          </ac:spMkLst>
        </pc:spChg>
      </pc:sldChg>
      <pc:sldChg chg="addSp modSp mod replTag delTag">
        <pc:chgData name="Emily Hubbard" userId="1d4a9d99-d5ce-44ef-95ca-ec6a92907a60" providerId="ADAL" clId="{E3977C41-1BFE-4B49-B0EA-0A6F58685430}" dt="2023-04-17T12:57:00.201" v="396"/>
        <pc:sldMkLst>
          <pc:docMk/>
          <pc:sldMk cId="1801521897" sldId="850"/>
        </pc:sldMkLst>
        <pc:spChg chg="mod">
          <ac:chgData name="Emily Hubbard" userId="1d4a9d99-d5ce-44ef-95ca-ec6a92907a60" providerId="ADAL" clId="{E3977C41-1BFE-4B49-B0EA-0A6F58685430}" dt="2023-04-17T12:56:36.642" v="340" actId="1076"/>
          <ac:spMkLst>
            <pc:docMk/>
            <pc:sldMk cId="1801521897" sldId="850"/>
            <ac:spMk id="2" creationId="{9CB9D45D-18DC-14C1-EEFE-D7FC7EDA7AF9}"/>
          </ac:spMkLst>
        </pc:spChg>
        <pc:spChg chg="add mod ord">
          <ac:chgData name="Emily Hubbard" userId="1d4a9d99-d5ce-44ef-95ca-ec6a92907a60" providerId="ADAL" clId="{E3977C41-1BFE-4B49-B0EA-0A6F58685430}" dt="2023-04-17T12:56:30.536" v="339" actId="171"/>
          <ac:spMkLst>
            <pc:docMk/>
            <pc:sldMk cId="1801521897" sldId="850"/>
            <ac:spMk id="3" creationId="{1018D720-637C-484F-3A98-B03E06807901}"/>
          </ac:spMkLst>
        </pc:spChg>
        <pc:spChg chg="mod">
          <ac:chgData name="Emily Hubbard" userId="1d4a9d99-d5ce-44ef-95ca-ec6a92907a60" providerId="ADAL" clId="{E3977C41-1BFE-4B49-B0EA-0A6F58685430}" dt="2023-04-17T12:56:42.151" v="356" actId="1035"/>
          <ac:spMkLst>
            <pc:docMk/>
            <pc:sldMk cId="1801521897" sldId="850"/>
            <ac:spMk id="4" creationId="{37E40F5A-2342-05B9-C883-2365CCB1A0D5}"/>
          </ac:spMkLst>
        </pc:spChg>
        <pc:spChg chg="mod">
          <ac:chgData name="Emily Hubbard" userId="1d4a9d99-d5ce-44ef-95ca-ec6a92907a60" providerId="ADAL" clId="{E3977C41-1BFE-4B49-B0EA-0A6F58685430}" dt="2023-04-17T12:56:54.734" v="387" actId="1035"/>
          <ac:spMkLst>
            <pc:docMk/>
            <pc:sldMk cId="1801521897" sldId="850"/>
            <ac:spMk id="7" creationId="{A591D990-3A76-901A-993A-0BFFE89158C8}"/>
          </ac:spMkLst>
        </pc:spChg>
        <pc:spChg chg="mod">
          <ac:chgData name="Emily Hubbard" userId="1d4a9d99-d5ce-44ef-95ca-ec6a92907a60" providerId="ADAL" clId="{E3977C41-1BFE-4B49-B0EA-0A6F58685430}" dt="2023-04-17T12:56:47.403" v="369" actId="1035"/>
          <ac:spMkLst>
            <pc:docMk/>
            <pc:sldMk cId="1801521897" sldId="850"/>
            <ac:spMk id="13" creationId="{8F1AFDA9-1722-9AAD-7C29-2CA8C4704844}"/>
          </ac:spMkLst>
        </pc:spChg>
        <pc:spChg chg="mod">
          <ac:chgData name="Emily Hubbard" userId="1d4a9d99-d5ce-44ef-95ca-ec6a92907a60" providerId="ADAL" clId="{E3977C41-1BFE-4B49-B0EA-0A6F58685430}" dt="2023-04-17T12:56:47.403" v="369" actId="1035"/>
          <ac:spMkLst>
            <pc:docMk/>
            <pc:sldMk cId="1801521897" sldId="850"/>
            <ac:spMk id="14" creationId="{794FDC88-4C8D-FBAB-5248-C8C614A20699}"/>
          </ac:spMkLst>
        </pc:spChg>
        <pc:spChg chg="mod">
          <ac:chgData name="Emily Hubbard" userId="1d4a9d99-d5ce-44ef-95ca-ec6a92907a60" providerId="ADAL" clId="{E3977C41-1BFE-4B49-B0EA-0A6F58685430}" dt="2023-04-17T12:56:51.236" v="380" actId="1035"/>
          <ac:spMkLst>
            <pc:docMk/>
            <pc:sldMk cId="1801521897" sldId="850"/>
            <ac:spMk id="15" creationId="{A42C5383-ED22-C5F1-3B30-29FEB5371B34}"/>
          </ac:spMkLst>
        </pc:spChg>
        <pc:spChg chg="mod">
          <ac:chgData name="Emily Hubbard" userId="1d4a9d99-d5ce-44ef-95ca-ec6a92907a60" providerId="ADAL" clId="{E3977C41-1BFE-4B49-B0EA-0A6F58685430}" dt="2023-04-17T12:56:51.236" v="380" actId="1035"/>
          <ac:spMkLst>
            <pc:docMk/>
            <pc:sldMk cId="1801521897" sldId="850"/>
            <ac:spMk id="16" creationId="{60F66F39-1143-C259-124F-397626B24615}"/>
          </ac:spMkLst>
        </pc:spChg>
        <pc:spChg chg="mod">
          <ac:chgData name="Emily Hubbard" userId="1d4a9d99-d5ce-44ef-95ca-ec6a92907a60" providerId="ADAL" clId="{E3977C41-1BFE-4B49-B0EA-0A6F58685430}" dt="2023-04-17T12:56:54.734" v="387" actId="1035"/>
          <ac:spMkLst>
            <pc:docMk/>
            <pc:sldMk cId="1801521897" sldId="850"/>
            <ac:spMk id="17" creationId="{DB42DADC-AB23-7E70-9CCA-6A51396F5928}"/>
          </ac:spMkLst>
        </pc:spChg>
      </pc:sldChg>
      <pc:sldChg chg="addSp modSp mod modTransition replTag delTag">
        <pc:chgData name="Emily Hubbard" userId="1d4a9d99-d5ce-44ef-95ca-ec6a92907a60" providerId="ADAL" clId="{E3977C41-1BFE-4B49-B0EA-0A6F58685430}" dt="2023-04-27T16:26:38.466" v="427"/>
        <pc:sldMkLst>
          <pc:docMk/>
          <pc:sldMk cId="701579931" sldId="851"/>
        </pc:sldMkLst>
        <pc:spChg chg="add mod ord">
          <ac:chgData name="Emily Hubbard" userId="1d4a9d99-d5ce-44ef-95ca-ec6a92907a60" providerId="ADAL" clId="{E3977C41-1BFE-4B49-B0EA-0A6F58685430}" dt="2023-04-17T12:55:59.806" v="260" actId="171"/>
          <ac:spMkLst>
            <pc:docMk/>
            <pc:sldMk cId="701579931" sldId="851"/>
            <ac:spMk id="2" creationId="{6D0E609B-7F9B-C3F6-9491-529718D7F4A9}"/>
          </ac:spMkLst>
        </pc:spChg>
      </pc:sldChg>
      <pc:sldChg chg="addSp modSp mod replTag delTag">
        <pc:chgData name="Emily Hubbard" userId="1d4a9d99-d5ce-44ef-95ca-ec6a92907a60" providerId="ADAL" clId="{E3977C41-1BFE-4B49-B0EA-0A6F58685430}" dt="2023-04-17T12:59:27.786" v="398"/>
        <pc:sldMkLst>
          <pc:docMk/>
          <pc:sldMk cId="3308027406" sldId="853"/>
        </pc:sldMkLst>
        <pc:spChg chg="add mod ord">
          <ac:chgData name="Emily Hubbard" userId="1d4a9d99-d5ce-44ef-95ca-ec6a92907a60" providerId="ADAL" clId="{E3977C41-1BFE-4B49-B0EA-0A6F58685430}" dt="2023-04-17T12:56:15.345" v="294" actId="171"/>
          <ac:spMkLst>
            <pc:docMk/>
            <pc:sldMk cId="3308027406" sldId="853"/>
            <ac:spMk id="2" creationId="{9ED188E1-9AF8-956A-09BE-2ED515A0D979}"/>
          </ac:spMkLst>
        </pc:spChg>
      </pc:sldChg>
      <pc:sldChg chg="addSp modSp mod replTag delTag">
        <pc:chgData name="Emily Hubbard" userId="1d4a9d99-d5ce-44ef-95ca-ec6a92907a60" providerId="ADAL" clId="{E3977C41-1BFE-4B49-B0EA-0A6F58685430}" dt="2023-04-17T12:54:02.542" v="79"/>
        <pc:sldMkLst>
          <pc:docMk/>
          <pc:sldMk cId="3146610277" sldId="856"/>
        </pc:sldMkLst>
        <pc:spChg chg="add mod ord">
          <ac:chgData name="Emily Hubbard" userId="1d4a9d99-d5ce-44ef-95ca-ec6a92907a60" providerId="ADAL" clId="{E3977C41-1BFE-4B49-B0EA-0A6F58685430}" dt="2023-04-17T12:53:48.170" v="73" actId="171"/>
          <ac:spMkLst>
            <pc:docMk/>
            <pc:sldMk cId="3146610277" sldId="856"/>
            <ac:spMk id="2" creationId="{6289BA53-FA18-D76B-A38D-3723C7C5D3BC}"/>
          </ac:spMkLst>
        </pc:spChg>
        <pc:spChg chg="mod">
          <ac:chgData name="Emily Hubbard" userId="1d4a9d99-d5ce-44ef-95ca-ec6a92907a60" providerId="ADAL" clId="{E3977C41-1BFE-4B49-B0EA-0A6F58685430}" dt="2023-04-17T12:53:59.581" v="77" actId="14100"/>
          <ac:spMkLst>
            <pc:docMk/>
            <pc:sldMk cId="3146610277" sldId="856"/>
            <ac:spMk id="4" creationId="{7D9EF331-2977-96D6-FD0F-0B8D6E53DFA5}"/>
          </ac:spMkLst>
        </pc:spChg>
        <pc:picChg chg="mod">
          <ac:chgData name="Emily Hubbard" userId="1d4a9d99-d5ce-44ef-95ca-ec6a92907a60" providerId="ADAL" clId="{E3977C41-1BFE-4B49-B0EA-0A6F58685430}" dt="2023-04-17T12:53:51.447" v="74" actId="1076"/>
          <ac:picMkLst>
            <pc:docMk/>
            <pc:sldMk cId="3146610277" sldId="856"/>
            <ac:picMk id="8" creationId="{208A4928-59C4-F48B-0469-BDCE44D985B9}"/>
          </ac:picMkLst>
        </pc:picChg>
      </pc:sldChg>
      <pc:sldChg chg="addSp modSp mod modTransition replTag delTag">
        <pc:chgData name="Emily Hubbard" userId="1d4a9d99-d5ce-44ef-95ca-ec6a92907a60" providerId="ADAL" clId="{E3977C41-1BFE-4B49-B0EA-0A6F58685430}" dt="2023-04-27T16:26:40.035" v="430"/>
        <pc:sldMkLst>
          <pc:docMk/>
          <pc:sldMk cId="1910202372" sldId="857"/>
        </pc:sldMkLst>
        <pc:spChg chg="add mod ord">
          <ac:chgData name="Emily Hubbard" userId="1d4a9d99-d5ce-44ef-95ca-ec6a92907a60" providerId="ADAL" clId="{E3977C41-1BFE-4B49-B0EA-0A6F58685430}" dt="2023-04-17T12:56:07.645" v="282" actId="171"/>
          <ac:spMkLst>
            <pc:docMk/>
            <pc:sldMk cId="1910202372" sldId="857"/>
            <ac:spMk id="2" creationId="{0CE313E3-F6D0-FD08-122E-947A319208C7}"/>
          </ac:spMkLst>
        </pc:spChg>
      </pc:sldChg>
      <pc:sldChg chg="addSp modSp replTag delTag">
        <pc:chgData name="Emily Hubbard" userId="1d4a9d99-d5ce-44ef-95ca-ec6a92907a60" providerId="ADAL" clId="{E3977C41-1BFE-4B49-B0EA-0A6F58685430}" dt="2023-04-17T12:54:04.049" v="84"/>
        <pc:sldMkLst>
          <pc:docMk/>
          <pc:sldMk cId="3445595955" sldId="858"/>
        </pc:sldMkLst>
        <pc:spChg chg="add mod">
          <ac:chgData name="Emily Hubbard" userId="1d4a9d99-d5ce-44ef-95ca-ec6a92907a60" providerId="ADAL" clId="{E3977C41-1BFE-4B49-B0EA-0A6F58685430}" dt="2023-04-17T12:54:04.041" v="82"/>
          <ac:spMkLst>
            <pc:docMk/>
            <pc:sldMk cId="3445595955" sldId="858"/>
            <ac:spMk id="4" creationId="{AECF5364-C97F-82DA-C2D9-53D573DF3F24}"/>
          </ac:spMkLst>
        </pc:spChg>
      </pc:sldChg>
      <pc:sldChg chg="addSp modSp mod replTag delTag">
        <pc:chgData name="Emily Hubbard" userId="1d4a9d99-d5ce-44ef-95ca-ec6a92907a60" providerId="ADAL" clId="{E3977C41-1BFE-4B49-B0EA-0A6F58685430}" dt="2023-04-17T12:54:34.679" v="128"/>
        <pc:sldMkLst>
          <pc:docMk/>
          <pc:sldMk cId="2985106871" sldId="859"/>
        </pc:sldMkLst>
        <pc:spChg chg="add mod ord">
          <ac:chgData name="Emily Hubbard" userId="1d4a9d99-d5ce-44ef-95ca-ec6a92907a60" providerId="ADAL" clId="{E3977C41-1BFE-4B49-B0EA-0A6F58685430}" dt="2023-04-17T12:54:19.656" v="124" actId="171"/>
          <ac:spMkLst>
            <pc:docMk/>
            <pc:sldMk cId="2985106871" sldId="859"/>
            <ac:spMk id="3" creationId="{419E5779-4A54-2EA5-7124-6A62E57E893E}"/>
          </ac:spMkLst>
        </pc:spChg>
        <pc:spChg chg="mod">
          <ac:chgData name="Emily Hubbard" userId="1d4a9d99-d5ce-44ef-95ca-ec6a92907a60" providerId="ADAL" clId="{E3977C41-1BFE-4B49-B0EA-0A6F58685430}" dt="2023-04-17T12:54:32.055" v="126" actId="1582"/>
          <ac:spMkLst>
            <pc:docMk/>
            <pc:sldMk cId="2985106871" sldId="859"/>
            <ac:spMk id="8" creationId="{AAF18B33-35D7-5DC3-88C4-3F0A42EC6584}"/>
          </ac:spMkLst>
        </pc:spChg>
        <pc:spChg chg="mod">
          <ac:chgData name="Emily Hubbard" userId="1d4a9d99-d5ce-44ef-95ca-ec6a92907a60" providerId="ADAL" clId="{E3977C41-1BFE-4B49-B0EA-0A6F58685430}" dt="2023-04-17T12:54:32.055" v="126" actId="1582"/>
          <ac:spMkLst>
            <pc:docMk/>
            <pc:sldMk cId="2985106871" sldId="859"/>
            <ac:spMk id="9" creationId="{04D1C646-402B-1136-2CF2-D25309231AF3}"/>
          </ac:spMkLst>
        </pc:spChg>
      </pc:sldChg>
      <pc:sldChg chg="addSp modSp mod replTag delTag">
        <pc:chgData name="Emily Hubbard" userId="1d4a9d99-d5ce-44ef-95ca-ec6a92907a60" providerId="ADAL" clId="{E3977C41-1BFE-4B49-B0EA-0A6F58685430}" dt="2023-04-17T12:54:46.402" v="155" actId="171"/>
        <pc:sldMkLst>
          <pc:docMk/>
          <pc:sldMk cId="4186773383" sldId="860"/>
        </pc:sldMkLst>
        <pc:spChg chg="add mod ord">
          <ac:chgData name="Emily Hubbard" userId="1d4a9d99-d5ce-44ef-95ca-ec6a92907a60" providerId="ADAL" clId="{E3977C41-1BFE-4B49-B0EA-0A6F58685430}" dt="2023-04-17T12:54:46.402" v="155" actId="171"/>
          <ac:spMkLst>
            <pc:docMk/>
            <pc:sldMk cId="4186773383" sldId="860"/>
            <ac:spMk id="4" creationId="{C43570C6-D5AF-F66E-F47A-08B179C6D31E}"/>
          </ac:spMkLst>
        </pc:spChg>
      </pc:sldChg>
      <pc:sldChg chg="addSp delSp modSp mod ord delAnim modAnim replTag delTag">
        <pc:chgData name="Emily Hubbard" userId="1d4a9d99-d5ce-44ef-95ca-ec6a92907a60" providerId="ADAL" clId="{E3977C41-1BFE-4B49-B0EA-0A6F58685430}" dt="2023-04-27T16:26:36.044" v="424"/>
        <pc:sldMkLst>
          <pc:docMk/>
          <pc:sldMk cId="1852731411" sldId="861"/>
        </pc:sldMkLst>
        <pc:spChg chg="add mod ord">
          <ac:chgData name="Emily Hubbard" userId="1d4a9d99-d5ce-44ef-95ca-ec6a92907a60" providerId="ADAL" clId="{E3977C41-1BFE-4B49-B0EA-0A6F58685430}" dt="2023-04-17T12:54:53.390" v="171" actId="171"/>
          <ac:spMkLst>
            <pc:docMk/>
            <pc:sldMk cId="1852731411" sldId="861"/>
            <ac:spMk id="2" creationId="{5EBCED5F-EEB3-80EE-3F9B-7945E2FE3523}"/>
          </ac:spMkLst>
        </pc:spChg>
        <pc:picChg chg="del">
          <ac:chgData name="Emily Hubbard" userId="1d4a9d99-d5ce-44ef-95ca-ec6a92907a60" providerId="ADAL" clId="{E3977C41-1BFE-4B49-B0EA-0A6F58685430}" dt="2023-04-17T12:54:54.593" v="172" actId="478"/>
          <ac:picMkLst>
            <pc:docMk/>
            <pc:sldMk cId="1852731411" sldId="861"/>
            <ac:picMk id="4" creationId="{204CDBC2-9040-3431-B45B-02AA97565154}"/>
          </ac:picMkLst>
        </pc:picChg>
        <pc:picChg chg="add mod">
          <ac:chgData name="Emily Hubbard" userId="1d4a9d99-d5ce-44ef-95ca-ec6a92907a60" providerId="ADAL" clId="{E3977C41-1BFE-4B49-B0EA-0A6F58685430}" dt="2023-04-17T12:55:16.220" v="178" actId="1076"/>
          <ac:picMkLst>
            <pc:docMk/>
            <pc:sldMk cId="1852731411" sldId="861"/>
            <ac:picMk id="5" creationId="{8521D717-81DF-EFAE-6F9D-0DEF1948E958}"/>
          </ac:picMkLst>
        </pc:picChg>
      </pc:sldChg>
      <pc:sldChg chg="addSp modSp mod replTag delTag">
        <pc:chgData name="Emily Hubbard" userId="1d4a9d99-d5ce-44ef-95ca-ec6a92907a60" providerId="ADAL" clId="{E3977C41-1BFE-4B49-B0EA-0A6F58685430}" dt="2023-04-17T12:55:24.262" v="196" actId="171"/>
        <pc:sldMkLst>
          <pc:docMk/>
          <pc:sldMk cId="3883318639" sldId="862"/>
        </pc:sldMkLst>
        <pc:spChg chg="add mod ord">
          <ac:chgData name="Emily Hubbard" userId="1d4a9d99-d5ce-44ef-95ca-ec6a92907a60" providerId="ADAL" clId="{E3977C41-1BFE-4B49-B0EA-0A6F58685430}" dt="2023-04-17T12:55:24.262" v="196" actId="171"/>
          <ac:spMkLst>
            <pc:docMk/>
            <pc:sldMk cId="3883318639" sldId="862"/>
            <ac:spMk id="4" creationId="{BFFB543B-EE16-987C-27AC-8A4C3D1B66A2}"/>
          </ac:spMkLst>
        </pc:spChg>
      </pc:sldChg>
      <pc:sldChg chg="addSp modSp mod replTag delTag">
        <pc:chgData name="Emily Hubbard" userId="1d4a9d99-d5ce-44ef-95ca-ec6a92907a60" providerId="ADAL" clId="{E3977C41-1BFE-4B49-B0EA-0A6F58685430}" dt="2023-04-17T12:55:39.077" v="216" actId="404"/>
        <pc:sldMkLst>
          <pc:docMk/>
          <pc:sldMk cId="4032642599" sldId="864"/>
        </pc:sldMkLst>
        <pc:spChg chg="add mod ord">
          <ac:chgData name="Emily Hubbard" userId="1d4a9d99-d5ce-44ef-95ca-ec6a92907a60" providerId="ADAL" clId="{E3977C41-1BFE-4B49-B0EA-0A6F58685430}" dt="2023-04-17T12:55:29.923" v="212" actId="171"/>
          <ac:spMkLst>
            <pc:docMk/>
            <pc:sldMk cId="4032642599" sldId="864"/>
            <ac:spMk id="2" creationId="{67AA3C64-EDA5-B644-4B45-22820FB5D297}"/>
          </ac:spMkLst>
        </pc:spChg>
        <pc:spChg chg="mod">
          <ac:chgData name="Emily Hubbard" userId="1d4a9d99-d5ce-44ef-95ca-ec6a92907a60" providerId="ADAL" clId="{E3977C41-1BFE-4B49-B0EA-0A6F58685430}" dt="2023-04-17T12:55:39.077" v="216" actId="404"/>
          <ac:spMkLst>
            <pc:docMk/>
            <pc:sldMk cId="4032642599" sldId="864"/>
            <ac:spMk id="8" creationId="{B10BC770-09BB-F0F7-441F-0569A18F043C}"/>
          </ac:spMkLst>
        </pc:spChg>
        <pc:spChg chg="mod">
          <ac:chgData name="Emily Hubbard" userId="1d4a9d99-d5ce-44ef-95ca-ec6a92907a60" providerId="ADAL" clId="{E3977C41-1BFE-4B49-B0EA-0A6F58685430}" dt="2023-04-17T12:55:39.077" v="216" actId="404"/>
          <ac:spMkLst>
            <pc:docMk/>
            <pc:sldMk cId="4032642599" sldId="864"/>
            <ac:spMk id="9" creationId="{9D59005B-831D-E3DF-D49D-013BC746680C}"/>
          </ac:spMkLst>
        </pc:spChg>
      </pc:sldChg>
      <pc:sldChg chg="addSp modSp mod modTransition replTag delTag">
        <pc:chgData name="Emily Hubbard" userId="1d4a9d99-d5ce-44ef-95ca-ec6a92907a60" providerId="ADAL" clId="{E3977C41-1BFE-4B49-B0EA-0A6F58685430}" dt="2023-04-27T16:26:31.772" v="417"/>
        <pc:sldMkLst>
          <pc:docMk/>
          <pc:sldMk cId="4270428839" sldId="865"/>
        </pc:sldMkLst>
        <pc:spChg chg="add mod ord">
          <ac:chgData name="Emily Hubbard" userId="1d4a9d99-d5ce-44ef-95ca-ec6a92907a60" providerId="ADAL" clId="{E3977C41-1BFE-4B49-B0EA-0A6F58685430}" dt="2023-04-17T12:55:48.788" v="239" actId="171"/>
          <ac:spMkLst>
            <pc:docMk/>
            <pc:sldMk cId="4270428839" sldId="865"/>
            <ac:spMk id="4" creationId="{CCDA8A63-70EE-89BE-4CA8-B654EEE89AC7}"/>
          </ac:spMkLst>
        </pc:spChg>
      </pc:sldChg>
      <pc:sldChg chg="addSp modSp mod replTag delTag">
        <pc:chgData name="Emily Hubbard" userId="1d4a9d99-d5ce-44ef-95ca-ec6a92907a60" providerId="ADAL" clId="{E3977C41-1BFE-4B49-B0EA-0A6F58685430}" dt="2023-04-27T16:26:25.920" v="414"/>
        <pc:sldMkLst>
          <pc:docMk/>
          <pc:sldMk cId="1164844720" sldId="866"/>
        </pc:sldMkLst>
        <pc:spChg chg="add mod ord">
          <ac:chgData name="Emily Hubbard" userId="1d4a9d99-d5ce-44ef-95ca-ec6a92907a60" providerId="ADAL" clId="{E3977C41-1BFE-4B49-B0EA-0A6F58685430}" dt="2023-04-17T12:53:13.908" v="37" actId="171"/>
          <ac:spMkLst>
            <pc:docMk/>
            <pc:sldMk cId="1164844720" sldId="866"/>
            <ac:spMk id="7" creationId="{145C45E2-44D0-844D-8274-3198DA411613}"/>
          </ac:spMkLst>
        </pc:spChg>
        <pc:spChg chg="mod">
          <ac:chgData name="Emily Hubbard" userId="1d4a9d99-d5ce-44ef-95ca-ec6a92907a60" providerId="ADAL" clId="{E3977C41-1BFE-4B49-B0EA-0A6F58685430}" dt="2023-04-17T12:53:23.547" v="38" actId="14100"/>
          <ac:spMkLst>
            <pc:docMk/>
            <pc:sldMk cId="1164844720" sldId="866"/>
            <ac:spMk id="10" creationId="{AE221BDC-D73C-733F-FC79-669FEAD1A459}"/>
          </ac:spMkLst>
        </pc:spChg>
      </pc:sldChg>
      <pc:sldChg chg="addSp modSp mod replTag delTag">
        <pc:chgData name="Emily Hubbard" userId="1d4a9d99-d5ce-44ef-95ca-ec6a92907a60" providerId="ADAL" clId="{E3977C41-1BFE-4B49-B0EA-0A6F58685430}" dt="2023-04-17T12:56:22.643" v="313" actId="171"/>
        <pc:sldMkLst>
          <pc:docMk/>
          <pc:sldMk cId="1671286855" sldId="868"/>
        </pc:sldMkLst>
        <pc:spChg chg="add mod ord">
          <ac:chgData name="Emily Hubbard" userId="1d4a9d99-d5ce-44ef-95ca-ec6a92907a60" providerId="ADAL" clId="{E3977C41-1BFE-4B49-B0EA-0A6F58685430}" dt="2023-04-17T12:56:22.643" v="313" actId="171"/>
          <ac:spMkLst>
            <pc:docMk/>
            <pc:sldMk cId="1671286855" sldId="868"/>
            <ac:spMk id="3" creationId="{C3E638BD-0AE0-215A-BEE9-58BBC9B368F4}"/>
          </ac:spMkLst>
        </pc:spChg>
      </pc:sldChg>
      <pc:sldChg chg="addSp delSp modSp mod replTag delTag">
        <pc:chgData name="Emily Hubbard" userId="1d4a9d99-d5ce-44ef-95ca-ec6a92907a60" providerId="ADAL" clId="{E3977C41-1BFE-4B49-B0EA-0A6F58685430}" dt="2023-04-17T12:54:38.588" v="136"/>
        <pc:sldMkLst>
          <pc:docMk/>
          <pc:sldMk cId="3666094528" sldId="869"/>
        </pc:sldMkLst>
        <pc:spChg chg="add mod ord">
          <ac:chgData name="Emily Hubbard" userId="1d4a9d99-d5ce-44ef-95ca-ec6a92907a60" providerId="ADAL" clId="{E3977C41-1BFE-4B49-B0EA-0A6F58685430}" dt="2023-04-17T12:54:09.274" v="95" actId="171"/>
          <ac:spMkLst>
            <pc:docMk/>
            <pc:sldMk cId="3666094528" sldId="869"/>
            <ac:spMk id="2" creationId="{E2B0D218-8564-BAE1-DEC2-23E200D0719C}"/>
          </ac:spMkLst>
        </pc:spChg>
        <pc:spChg chg="add del mod">
          <ac:chgData name="Emily Hubbard" userId="1d4a9d99-d5ce-44ef-95ca-ec6a92907a60" providerId="ADAL" clId="{E3977C41-1BFE-4B49-B0EA-0A6F58685430}" dt="2023-04-17T12:54:38.588" v="136"/>
          <ac:spMkLst>
            <pc:docMk/>
            <pc:sldMk cId="3666094528" sldId="869"/>
            <ac:spMk id="4" creationId="{BA06EE7F-1B0F-67BF-82A6-142E9939FA8A}"/>
          </ac:spMkLst>
        </pc:spChg>
      </pc:sldChg>
    </pc:docChg>
  </pc:docChgLst>
  <pc:docChgLst>
    <pc:chgData name="Emily Hubbard" userId="S::emily.hubbard@sja.org.uk::1d4a9d99-d5ce-44ef-95ca-ec6a92907a60" providerId="AD" clId="Web-{E32F5FA1-3C94-4D86-9C22-AC9A716716B9}"/>
    <pc:docChg chg="modSld">
      <pc:chgData name="Emily Hubbard" userId="S::emily.hubbard@sja.org.uk::1d4a9d99-d5ce-44ef-95ca-ec6a92907a60" providerId="AD" clId="Web-{E32F5FA1-3C94-4D86-9C22-AC9A716716B9}" dt="2022-12-16T11:14:54.938" v="10"/>
      <pc:docMkLst>
        <pc:docMk/>
      </pc:docMkLst>
      <pc:sldChg chg="modSp">
        <pc:chgData name="Emily Hubbard" userId="S::emily.hubbard@sja.org.uk::1d4a9d99-d5ce-44ef-95ca-ec6a92907a60" providerId="AD" clId="Web-{E32F5FA1-3C94-4D86-9C22-AC9A716716B9}" dt="2022-12-16T11:13:23.681" v="0" actId="1076"/>
        <pc:sldMkLst>
          <pc:docMk/>
          <pc:sldMk cId="3981157455" sldId="301"/>
        </pc:sldMkLst>
        <pc:spChg chg="mod">
          <ac:chgData name="Emily Hubbard" userId="S::emily.hubbard@sja.org.uk::1d4a9d99-d5ce-44ef-95ca-ec6a92907a60" providerId="AD" clId="Web-{E32F5FA1-3C94-4D86-9C22-AC9A716716B9}" dt="2022-12-16T11:13:23.681" v="0" actId="1076"/>
          <ac:spMkLst>
            <pc:docMk/>
            <pc:sldMk cId="3981157455" sldId="301"/>
            <ac:spMk id="7" creationId="{3E2A30D4-16FF-7CED-D16C-1D76817EF764}"/>
          </ac:spMkLst>
        </pc:spChg>
      </pc:sldChg>
      <pc:sldChg chg="addSp delSp modSp">
        <pc:chgData name="Emily Hubbard" userId="S::emily.hubbard@sja.org.uk::1d4a9d99-d5ce-44ef-95ca-ec6a92907a60" providerId="AD" clId="Web-{E32F5FA1-3C94-4D86-9C22-AC9A716716B9}" dt="2022-12-16T11:14:54.938" v="10"/>
        <pc:sldMkLst>
          <pc:docMk/>
          <pc:sldMk cId="3146610277" sldId="856"/>
        </pc:sldMkLst>
        <pc:spChg chg="add del mod">
          <ac:chgData name="Emily Hubbard" userId="S::emily.hubbard@sja.org.uk::1d4a9d99-d5ce-44ef-95ca-ec6a92907a60" providerId="AD" clId="Web-{E32F5FA1-3C94-4D86-9C22-AC9A716716B9}" dt="2022-12-16T11:14:54.938" v="10"/>
          <ac:spMkLst>
            <pc:docMk/>
            <pc:sldMk cId="3146610277" sldId="856"/>
            <ac:spMk id="2" creationId="{02787882-5C71-426E-996B-F6FF3A7372F5}"/>
          </ac:spMkLst>
        </pc:spChg>
      </pc:sldChg>
    </pc:docChg>
  </pc:docChgLst>
  <pc:docChgLst>
    <pc:chgData name="Emily Hubbard" userId="1d4a9d99-d5ce-44ef-95ca-ec6a92907a60" providerId="ADAL" clId="{2C4CF16B-5B57-4B56-9A67-EBF9EF7B6C10}"/>
    <pc:docChg chg="custSel modSld">
      <pc:chgData name="Emily Hubbard" userId="1d4a9d99-d5ce-44ef-95ca-ec6a92907a60" providerId="ADAL" clId="{2C4CF16B-5B57-4B56-9A67-EBF9EF7B6C10}" dt="2023-08-30T12:37:49.017" v="24" actId="207"/>
      <pc:docMkLst>
        <pc:docMk/>
      </pc:docMkLst>
      <pc:sldChg chg="addSp delSp modSp mod">
        <pc:chgData name="Emily Hubbard" userId="1d4a9d99-d5ce-44ef-95ca-ec6a92907a60" providerId="ADAL" clId="{2C4CF16B-5B57-4B56-9A67-EBF9EF7B6C10}" dt="2023-08-30T12:36:26.830" v="2" actId="1076"/>
        <pc:sldMkLst>
          <pc:docMk/>
          <pc:sldMk cId="907891355" sldId="295"/>
        </pc:sldMkLst>
        <pc:picChg chg="del">
          <ac:chgData name="Emily Hubbard" userId="1d4a9d99-d5ce-44ef-95ca-ec6a92907a60" providerId="ADAL" clId="{2C4CF16B-5B57-4B56-9A67-EBF9EF7B6C10}" dt="2023-08-30T12:36:22.942" v="0" actId="478"/>
          <ac:picMkLst>
            <pc:docMk/>
            <pc:sldMk cId="907891355" sldId="295"/>
            <ac:picMk id="2" creationId="{D9956BD8-2D94-419E-801C-E7170B891868}"/>
          </ac:picMkLst>
        </pc:picChg>
        <pc:picChg chg="del">
          <ac:chgData name="Emily Hubbard" userId="1d4a9d99-d5ce-44ef-95ca-ec6a92907a60" providerId="ADAL" clId="{2C4CF16B-5B57-4B56-9A67-EBF9EF7B6C10}" dt="2023-08-30T12:36:22.942" v="0" actId="478"/>
          <ac:picMkLst>
            <pc:docMk/>
            <pc:sldMk cId="907891355" sldId="295"/>
            <ac:picMk id="5" creationId="{C3803C79-99AF-80C8-06E5-AD955C5C1441}"/>
          </ac:picMkLst>
        </pc:picChg>
        <pc:picChg chg="add mod">
          <ac:chgData name="Emily Hubbard" userId="1d4a9d99-d5ce-44ef-95ca-ec6a92907a60" providerId="ADAL" clId="{2C4CF16B-5B57-4B56-9A67-EBF9EF7B6C10}" dt="2023-08-30T12:36:26.830" v="2" actId="1076"/>
          <ac:picMkLst>
            <pc:docMk/>
            <pc:sldMk cId="907891355" sldId="295"/>
            <ac:picMk id="6" creationId="{91389713-DF4A-B8DD-A69A-D9C76A01C6AC}"/>
          </ac:picMkLst>
        </pc:picChg>
        <pc:picChg chg="add mod">
          <ac:chgData name="Emily Hubbard" userId="1d4a9d99-d5ce-44ef-95ca-ec6a92907a60" providerId="ADAL" clId="{2C4CF16B-5B57-4B56-9A67-EBF9EF7B6C10}" dt="2023-08-30T12:36:26.830" v="2" actId="1076"/>
          <ac:picMkLst>
            <pc:docMk/>
            <pc:sldMk cId="907891355" sldId="295"/>
            <ac:picMk id="8" creationId="{ABE32236-CEF8-0158-8F2B-2B4CDBB7A15A}"/>
          </ac:picMkLst>
        </pc:picChg>
      </pc:sldChg>
      <pc:sldChg chg="addSp delSp modSp mod">
        <pc:chgData name="Emily Hubbard" userId="1d4a9d99-d5ce-44ef-95ca-ec6a92907a60" providerId="ADAL" clId="{2C4CF16B-5B57-4B56-9A67-EBF9EF7B6C10}" dt="2023-08-30T12:36:45.900" v="8" actId="1076"/>
        <pc:sldMkLst>
          <pc:docMk/>
          <pc:sldMk cId="3712363524" sldId="755"/>
        </pc:sldMkLst>
        <pc:picChg chg="del">
          <ac:chgData name="Emily Hubbard" userId="1d4a9d99-d5ce-44ef-95ca-ec6a92907a60" providerId="ADAL" clId="{2C4CF16B-5B57-4B56-9A67-EBF9EF7B6C10}" dt="2023-08-30T12:36:37.108" v="3" actId="478"/>
          <ac:picMkLst>
            <pc:docMk/>
            <pc:sldMk cId="3712363524" sldId="755"/>
            <ac:picMk id="3" creationId="{67DE9DD6-3AF2-A8B0-46D4-49CAF770E8E8}"/>
          </ac:picMkLst>
        </pc:picChg>
        <pc:picChg chg="del">
          <ac:chgData name="Emily Hubbard" userId="1d4a9d99-d5ce-44ef-95ca-ec6a92907a60" providerId="ADAL" clId="{2C4CF16B-5B57-4B56-9A67-EBF9EF7B6C10}" dt="2023-08-30T12:36:37.108" v="3" actId="478"/>
          <ac:picMkLst>
            <pc:docMk/>
            <pc:sldMk cId="3712363524" sldId="755"/>
            <ac:picMk id="5" creationId="{BACD9919-2036-69AC-F5EB-033995A574A7}"/>
          </ac:picMkLst>
        </pc:picChg>
        <pc:picChg chg="add mod">
          <ac:chgData name="Emily Hubbard" userId="1d4a9d99-d5ce-44ef-95ca-ec6a92907a60" providerId="ADAL" clId="{2C4CF16B-5B57-4B56-9A67-EBF9EF7B6C10}" dt="2023-08-30T12:36:45.900" v="8" actId="1076"/>
          <ac:picMkLst>
            <pc:docMk/>
            <pc:sldMk cId="3712363524" sldId="755"/>
            <ac:picMk id="7" creationId="{506AA043-2E79-E9ED-66C1-28488AF64F57}"/>
          </ac:picMkLst>
        </pc:picChg>
        <pc:picChg chg="add mod">
          <ac:chgData name="Emily Hubbard" userId="1d4a9d99-d5ce-44ef-95ca-ec6a92907a60" providerId="ADAL" clId="{2C4CF16B-5B57-4B56-9A67-EBF9EF7B6C10}" dt="2023-08-30T12:36:44.634" v="7" actId="1076"/>
          <ac:picMkLst>
            <pc:docMk/>
            <pc:sldMk cId="3712363524" sldId="755"/>
            <ac:picMk id="8" creationId="{00B5D259-260C-0763-D5C3-0FEC552CA69A}"/>
          </ac:picMkLst>
        </pc:picChg>
      </pc:sldChg>
      <pc:sldChg chg="modSp mod">
        <pc:chgData name="Emily Hubbard" userId="1d4a9d99-d5ce-44ef-95ca-ec6a92907a60" providerId="ADAL" clId="{2C4CF16B-5B57-4B56-9A67-EBF9EF7B6C10}" dt="2023-08-30T12:37:49.017" v="24" actId="207"/>
        <pc:sldMkLst>
          <pc:docMk/>
          <pc:sldMk cId="701579931" sldId="851"/>
        </pc:sldMkLst>
        <pc:spChg chg="mod">
          <ac:chgData name="Emily Hubbard" userId="1d4a9d99-d5ce-44ef-95ca-ec6a92907a60" providerId="ADAL" clId="{2C4CF16B-5B57-4B56-9A67-EBF9EF7B6C10}" dt="2023-08-30T12:37:37.219" v="20" actId="207"/>
          <ac:spMkLst>
            <pc:docMk/>
            <pc:sldMk cId="701579931" sldId="851"/>
            <ac:spMk id="8" creationId="{AD8F6D05-965F-4F78-BC62-DB2E0C0068E5}"/>
          </ac:spMkLst>
        </pc:spChg>
        <pc:spChg chg="mod">
          <ac:chgData name="Emily Hubbard" userId="1d4a9d99-d5ce-44ef-95ca-ec6a92907a60" providerId="ADAL" clId="{2C4CF16B-5B57-4B56-9A67-EBF9EF7B6C10}" dt="2023-08-30T12:37:39.368" v="21" actId="207"/>
          <ac:spMkLst>
            <pc:docMk/>
            <pc:sldMk cId="701579931" sldId="851"/>
            <ac:spMk id="9" creationId="{389DC461-D46D-4D59-A86B-0161078DD146}"/>
          </ac:spMkLst>
        </pc:spChg>
        <pc:spChg chg="mod">
          <ac:chgData name="Emily Hubbard" userId="1d4a9d99-d5ce-44ef-95ca-ec6a92907a60" providerId="ADAL" clId="{2C4CF16B-5B57-4B56-9A67-EBF9EF7B6C10}" dt="2023-08-30T12:37:42.166" v="22" actId="207"/>
          <ac:spMkLst>
            <pc:docMk/>
            <pc:sldMk cId="701579931" sldId="851"/>
            <ac:spMk id="10" creationId="{CD5CEE9F-FAFD-4A34-8C5E-DEA909EE4CE9}"/>
          </ac:spMkLst>
        </pc:spChg>
        <pc:spChg chg="mod">
          <ac:chgData name="Emily Hubbard" userId="1d4a9d99-d5ce-44ef-95ca-ec6a92907a60" providerId="ADAL" clId="{2C4CF16B-5B57-4B56-9A67-EBF9EF7B6C10}" dt="2023-08-30T12:37:45.279" v="23" actId="207"/>
          <ac:spMkLst>
            <pc:docMk/>
            <pc:sldMk cId="701579931" sldId="851"/>
            <ac:spMk id="11" creationId="{2D1EEC16-429F-4AF8-B7AB-5333DDD5F900}"/>
          </ac:spMkLst>
        </pc:spChg>
        <pc:spChg chg="mod">
          <ac:chgData name="Emily Hubbard" userId="1d4a9d99-d5ce-44ef-95ca-ec6a92907a60" providerId="ADAL" clId="{2C4CF16B-5B57-4B56-9A67-EBF9EF7B6C10}" dt="2023-08-30T12:37:49.017" v="24" actId="207"/>
          <ac:spMkLst>
            <pc:docMk/>
            <pc:sldMk cId="701579931" sldId="851"/>
            <ac:spMk id="12" creationId="{77D5F5ED-78FA-4B88-AB56-7CD864999359}"/>
          </ac:spMkLst>
        </pc:spChg>
      </pc:sldChg>
      <pc:sldChg chg="modSp mod">
        <pc:chgData name="Emily Hubbard" userId="1d4a9d99-d5ce-44ef-95ca-ec6a92907a60" providerId="ADAL" clId="{2C4CF16B-5B57-4B56-9A67-EBF9EF7B6C10}" dt="2023-08-30T12:37:33.313" v="19" actId="207"/>
        <pc:sldMkLst>
          <pc:docMk/>
          <pc:sldMk cId="1910202372" sldId="857"/>
        </pc:sldMkLst>
        <pc:spChg chg="mod">
          <ac:chgData name="Emily Hubbard" userId="1d4a9d99-d5ce-44ef-95ca-ec6a92907a60" providerId="ADAL" clId="{2C4CF16B-5B57-4B56-9A67-EBF9EF7B6C10}" dt="2023-08-30T12:37:19.107" v="15" actId="207"/>
          <ac:spMkLst>
            <pc:docMk/>
            <pc:sldMk cId="1910202372" sldId="857"/>
            <ac:spMk id="4" creationId="{BE4EE0F6-F4D4-44AB-A6F5-EEC56BE57042}"/>
          </ac:spMkLst>
        </pc:spChg>
        <pc:spChg chg="mod">
          <ac:chgData name="Emily Hubbard" userId="1d4a9d99-d5ce-44ef-95ca-ec6a92907a60" providerId="ADAL" clId="{2C4CF16B-5B57-4B56-9A67-EBF9EF7B6C10}" dt="2023-08-30T12:37:21.418" v="16" actId="207"/>
          <ac:spMkLst>
            <pc:docMk/>
            <pc:sldMk cId="1910202372" sldId="857"/>
            <ac:spMk id="6" creationId="{7253E0C2-C8B1-4E08-BE00-140272FA331F}"/>
          </ac:spMkLst>
        </pc:spChg>
        <pc:spChg chg="mod">
          <ac:chgData name="Emily Hubbard" userId="1d4a9d99-d5ce-44ef-95ca-ec6a92907a60" providerId="ADAL" clId="{2C4CF16B-5B57-4B56-9A67-EBF9EF7B6C10}" dt="2023-08-30T12:37:24.773" v="17" actId="207"/>
          <ac:spMkLst>
            <pc:docMk/>
            <pc:sldMk cId="1910202372" sldId="857"/>
            <ac:spMk id="8" creationId="{C0C3F58B-F28F-428D-8687-5B70059B7054}"/>
          </ac:spMkLst>
        </pc:spChg>
        <pc:spChg chg="mod">
          <ac:chgData name="Emily Hubbard" userId="1d4a9d99-d5ce-44ef-95ca-ec6a92907a60" providerId="ADAL" clId="{2C4CF16B-5B57-4B56-9A67-EBF9EF7B6C10}" dt="2023-08-30T12:37:33.313" v="19" actId="207"/>
          <ac:spMkLst>
            <pc:docMk/>
            <pc:sldMk cId="1910202372" sldId="857"/>
            <ac:spMk id="9" creationId="{D86E116D-5370-4E90-B3C6-AE67E7181E6B}"/>
          </ac:spMkLst>
        </pc:spChg>
        <pc:spChg chg="mod">
          <ac:chgData name="Emily Hubbard" userId="1d4a9d99-d5ce-44ef-95ca-ec6a92907a60" providerId="ADAL" clId="{2C4CF16B-5B57-4B56-9A67-EBF9EF7B6C10}" dt="2023-08-30T12:37:28.085" v="18" actId="207"/>
          <ac:spMkLst>
            <pc:docMk/>
            <pc:sldMk cId="1910202372" sldId="857"/>
            <ac:spMk id="11" creationId="{A453D062-777C-4468-BDE2-487559E5435C}"/>
          </ac:spMkLst>
        </pc:spChg>
      </pc:sldChg>
      <pc:sldChg chg="modSp mod">
        <pc:chgData name="Emily Hubbard" userId="1d4a9d99-d5ce-44ef-95ca-ec6a92907a60" providerId="ADAL" clId="{2C4CF16B-5B57-4B56-9A67-EBF9EF7B6C10}" dt="2023-08-30T12:37:10.820" v="14" actId="207"/>
        <pc:sldMkLst>
          <pc:docMk/>
          <pc:sldMk cId="4270428839" sldId="865"/>
        </pc:sldMkLst>
        <pc:spChg chg="mod">
          <ac:chgData name="Emily Hubbard" userId="1d4a9d99-d5ce-44ef-95ca-ec6a92907a60" providerId="ADAL" clId="{2C4CF16B-5B57-4B56-9A67-EBF9EF7B6C10}" dt="2023-08-30T12:36:53.088" v="9" actId="207"/>
          <ac:spMkLst>
            <pc:docMk/>
            <pc:sldMk cId="4270428839" sldId="865"/>
            <ac:spMk id="3" creationId="{6CF181D8-02C6-37A8-0341-BB2C5EE3087F}"/>
          </ac:spMkLst>
        </pc:spChg>
        <pc:spChg chg="mod">
          <ac:chgData name="Emily Hubbard" userId="1d4a9d99-d5ce-44ef-95ca-ec6a92907a60" providerId="ADAL" clId="{2C4CF16B-5B57-4B56-9A67-EBF9EF7B6C10}" dt="2023-08-30T12:36:55.321" v="10" actId="207"/>
          <ac:spMkLst>
            <pc:docMk/>
            <pc:sldMk cId="4270428839" sldId="865"/>
            <ac:spMk id="13" creationId="{677A6398-A7BD-D819-9E25-8FB1FE4B0AE6}"/>
          </ac:spMkLst>
        </pc:spChg>
        <pc:spChg chg="mod">
          <ac:chgData name="Emily Hubbard" userId="1d4a9d99-d5ce-44ef-95ca-ec6a92907a60" providerId="ADAL" clId="{2C4CF16B-5B57-4B56-9A67-EBF9EF7B6C10}" dt="2023-08-30T12:37:06.121" v="13" actId="207"/>
          <ac:spMkLst>
            <pc:docMk/>
            <pc:sldMk cId="4270428839" sldId="865"/>
            <ac:spMk id="15" creationId="{BECCD467-1797-4DF9-A63C-789F0D939525}"/>
          </ac:spMkLst>
        </pc:spChg>
        <pc:spChg chg="mod">
          <ac:chgData name="Emily Hubbard" userId="1d4a9d99-d5ce-44ef-95ca-ec6a92907a60" providerId="ADAL" clId="{2C4CF16B-5B57-4B56-9A67-EBF9EF7B6C10}" dt="2023-08-30T12:36:58.211" v="11" actId="207"/>
          <ac:spMkLst>
            <pc:docMk/>
            <pc:sldMk cId="4270428839" sldId="865"/>
            <ac:spMk id="18" creationId="{673F9DC1-53DE-892B-2F63-EC87311F0A80}"/>
          </ac:spMkLst>
        </pc:spChg>
        <pc:spChg chg="mod">
          <ac:chgData name="Emily Hubbard" userId="1d4a9d99-d5ce-44ef-95ca-ec6a92907a60" providerId="ADAL" clId="{2C4CF16B-5B57-4B56-9A67-EBF9EF7B6C10}" dt="2023-08-30T12:37:01.136" v="12" actId="207"/>
          <ac:spMkLst>
            <pc:docMk/>
            <pc:sldMk cId="4270428839" sldId="865"/>
            <ac:spMk id="19" creationId="{59AFA1F7-936F-D879-2361-82F19012E60C}"/>
          </ac:spMkLst>
        </pc:spChg>
        <pc:spChg chg="mod">
          <ac:chgData name="Emily Hubbard" userId="1d4a9d99-d5ce-44ef-95ca-ec6a92907a60" providerId="ADAL" clId="{2C4CF16B-5B57-4B56-9A67-EBF9EF7B6C10}" dt="2023-08-30T12:37:10.820" v="14" actId="207"/>
          <ac:spMkLst>
            <pc:docMk/>
            <pc:sldMk cId="4270428839" sldId="865"/>
            <ac:spMk id="21" creationId="{DDA47D8A-7383-64A3-DBE4-5AA82BFB0AA0}"/>
          </ac:spMkLst>
        </pc:spChg>
      </pc:sldChg>
    </pc:docChg>
  </pc:docChgLst>
  <pc:docChgLst>
    <pc:chgData name="Emily Hubbard" userId="S::emily.hubbard@sja.org.uk::1d4a9d99-d5ce-44ef-95ca-ec6a92907a60" providerId="AD" clId="Web-{978AFAA7-C72D-400F-9C35-38BF085148C1}"/>
    <pc:docChg chg="modSld sldOrd">
      <pc:chgData name="Emily Hubbard" userId="S::emily.hubbard@sja.org.uk::1d4a9d99-d5ce-44ef-95ca-ec6a92907a60" providerId="AD" clId="Web-{978AFAA7-C72D-400F-9C35-38BF085148C1}" dt="2023-07-14T10:19:52.093" v="24"/>
      <pc:docMkLst>
        <pc:docMk/>
      </pc:docMkLst>
      <pc:sldChg chg="ord">
        <pc:chgData name="Emily Hubbard" userId="S::emily.hubbard@sja.org.uk::1d4a9d99-d5ce-44ef-95ca-ec6a92907a60" providerId="AD" clId="Web-{978AFAA7-C72D-400F-9C35-38BF085148C1}" dt="2023-07-14T10:19:52.093" v="24"/>
        <pc:sldMkLst>
          <pc:docMk/>
          <pc:sldMk cId="701579931" sldId="851"/>
        </pc:sldMkLst>
      </pc:sldChg>
      <pc:sldChg chg="modSp">
        <pc:chgData name="Emily Hubbard" userId="S::emily.hubbard@sja.org.uk::1d4a9d99-d5ce-44ef-95ca-ec6a92907a60" providerId="AD" clId="Web-{978AFAA7-C72D-400F-9C35-38BF085148C1}" dt="2023-07-14T10:19:47.686" v="23" actId="20577"/>
        <pc:sldMkLst>
          <pc:docMk/>
          <pc:sldMk cId="3883318639" sldId="862"/>
        </pc:sldMkLst>
        <pc:spChg chg="mod">
          <ac:chgData name="Emily Hubbard" userId="S::emily.hubbard@sja.org.uk::1d4a9d99-d5ce-44ef-95ca-ec6a92907a60" providerId="AD" clId="Web-{978AFAA7-C72D-400F-9C35-38BF085148C1}" dt="2023-07-14T10:19:47.686" v="23" actId="20577"/>
          <ac:spMkLst>
            <pc:docMk/>
            <pc:sldMk cId="3883318639" sldId="862"/>
            <ac:spMk id="2" creationId="{E660B473-FFB4-3D20-35A8-CA3636308A5B}"/>
          </ac:spMkLst>
        </pc:spChg>
      </pc:sldChg>
    </pc:docChg>
  </pc:docChgLst>
  <pc:docChgLst>
    <pc:chgData name="Emily Hubbard" userId="S::emily.hubbard@sja.org.uk::1d4a9d99-d5ce-44ef-95ca-ec6a92907a60" providerId="AD" clId="Web-{A916458C-8F77-4606-B2B1-CEDAB3125872}"/>
    <pc:docChg chg="modSld">
      <pc:chgData name="Emily Hubbard" userId="S::emily.hubbard@sja.org.uk::1d4a9d99-d5ce-44ef-95ca-ec6a92907a60" providerId="AD" clId="Web-{A916458C-8F77-4606-B2B1-CEDAB3125872}" dt="2022-12-16T11:56:20.685" v="74" actId="14100"/>
      <pc:docMkLst>
        <pc:docMk/>
      </pc:docMkLst>
      <pc:sldChg chg="addSp delSp modSp">
        <pc:chgData name="Emily Hubbard" userId="S::emily.hubbard@sja.org.uk::1d4a9d99-d5ce-44ef-95ca-ec6a92907a60" providerId="AD" clId="Web-{A916458C-8F77-4606-B2B1-CEDAB3125872}" dt="2022-12-16T11:56:20.685" v="74" actId="14100"/>
        <pc:sldMkLst>
          <pc:docMk/>
          <pc:sldMk cId="1164844720" sldId="866"/>
        </pc:sldMkLst>
        <pc:spChg chg="add del">
          <ac:chgData name="Emily Hubbard" userId="S::emily.hubbard@sja.org.uk::1d4a9d99-d5ce-44ef-95ca-ec6a92907a60" providerId="AD" clId="Web-{A916458C-8F77-4606-B2B1-CEDAB3125872}" dt="2022-12-16T11:55:19.980" v="1"/>
          <ac:spMkLst>
            <pc:docMk/>
            <pc:sldMk cId="1164844720" sldId="866"/>
            <ac:spMk id="8" creationId="{C406EC81-9596-30DB-921F-CF08304DA1F4}"/>
          </ac:spMkLst>
        </pc:spChg>
        <pc:spChg chg="add mod">
          <ac:chgData name="Emily Hubbard" userId="S::emily.hubbard@sja.org.uk::1d4a9d99-d5ce-44ef-95ca-ec6a92907a60" providerId="AD" clId="Web-{A916458C-8F77-4606-B2B1-CEDAB3125872}" dt="2022-12-16T11:56:20.685" v="74" actId="14100"/>
          <ac:spMkLst>
            <pc:docMk/>
            <pc:sldMk cId="1164844720" sldId="866"/>
            <ac:spMk id="10" creationId="{AE221BDC-D73C-733F-FC79-669FEAD1A459}"/>
          </ac:spMkLst>
        </pc:spChg>
        <pc:graphicFrameChg chg="mod">
          <ac:chgData name="Emily Hubbard" userId="S::emily.hubbard@sja.org.uk::1d4a9d99-d5ce-44ef-95ca-ec6a92907a60" providerId="AD" clId="Web-{A916458C-8F77-4606-B2B1-CEDAB3125872}" dt="2022-12-16T11:56:14.606" v="72" actId="1076"/>
          <ac:graphicFrameMkLst>
            <pc:docMk/>
            <pc:sldMk cId="1164844720" sldId="866"/>
            <ac:graphicFrameMk id="12" creationId="{CC21780E-8F14-270B-3E83-F1840D703847}"/>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5621" cy="502626"/>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sz="quarter" idx="1"/>
          </p:nvPr>
        </p:nvSpPr>
        <p:spPr>
          <a:xfrm>
            <a:off x="3900935" y="0"/>
            <a:ext cx="2985621" cy="502626"/>
          </a:xfrm>
          <a:prstGeom prst="rect">
            <a:avLst/>
          </a:prstGeom>
        </p:spPr>
        <p:txBody>
          <a:bodyPr vert="horz" lIns="92431" tIns="46215" rIns="92431" bIns="46215" rtlCol="0"/>
          <a:lstStyle>
            <a:lvl1pPr algn="r">
              <a:defRPr sz="1200"/>
            </a:lvl1pPr>
          </a:lstStyle>
          <a:p>
            <a:fld id="{1FEF8BF7-BB1D-40E1-9A65-30CF0C300C0F}" type="datetimeFigureOut">
              <a:rPr lang="en-GB" smtClean="0"/>
              <a:t>27/11/2023</a:t>
            </a:fld>
            <a:endParaRPr lang="en-GB"/>
          </a:p>
        </p:txBody>
      </p:sp>
      <p:sp>
        <p:nvSpPr>
          <p:cNvPr id="4" name="Footer Placeholder 3"/>
          <p:cNvSpPr>
            <a:spLocks noGrp="1"/>
          </p:cNvSpPr>
          <p:nvPr>
            <p:ph type="ftr" sz="quarter" idx="2"/>
          </p:nvPr>
        </p:nvSpPr>
        <p:spPr>
          <a:xfrm>
            <a:off x="1" y="9517674"/>
            <a:ext cx="2985621" cy="502626"/>
          </a:xfrm>
          <a:prstGeom prst="rect">
            <a:avLst/>
          </a:prstGeom>
        </p:spPr>
        <p:txBody>
          <a:bodyPr vert="horz" lIns="92431" tIns="46215" rIns="92431" bIns="46215" rtlCol="0" anchor="b"/>
          <a:lstStyle>
            <a:lvl1pPr algn="l">
              <a:defRPr sz="1200"/>
            </a:lvl1pPr>
          </a:lstStyle>
          <a:p>
            <a:endParaRPr lang="en-GB"/>
          </a:p>
        </p:txBody>
      </p:sp>
      <p:sp>
        <p:nvSpPr>
          <p:cNvPr id="5" name="Slide Number Placeholder 4"/>
          <p:cNvSpPr>
            <a:spLocks noGrp="1"/>
          </p:cNvSpPr>
          <p:nvPr>
            <p:ph type="sldNum" sz="quarter" idx="3"/>
          </p:nvPr>
        </p:nvSpPr>
        <p:spPr>
          <a:xfrm>
            <a:off x="3900935" y="9517674"/>
            <a:ext cx="2985621" cy="502626"/>
          </a:xfrm>
          <a:prstGeom prst="rect">
            <a:avLst/>
          </a:prstGeom>
        </p:spPr>
        <p:txBody>
          <a:bodyPr vert="horz" lIns="92431" tIns="46215" rIns="92431" bIns="46215" rtlCol="0" anchor="b"/>
          <a:lstStyle>
            <a:lvl1pPr algn="r">
              <a:defRPr sz="1200"/>
            </a:lvl1pPr>
          </a:lstStyle>
          <a:p>
            <a:fld id="{97CEBE6F-ED55-4674-A041-62E78C7E4A8A}" type="slidenum">
              <a:rPr lang="en-GB" smtClean="0"/>
              <a:t>‹#›</a:t>
            </a:fld>
            <a:endParaRPr lang="en-GB"/>
          </a:p>
        </p:txBody>
      </p:sp>
    </p:spTree>
    <p:extLst>
      <p:ext uri="{BB962C8B-B14F-4D97-AF65-F5344CB8AC3E}">
        <p14:creationId xmlns:p14="http://schemas.microsoft.com/office/powerpoint/2010/main" val="341129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4"/>
            <a:ext cx="2984871" cy="502754"/>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idx="1"/>
          </p:nvPr>
        </p:nvSpPr>
        <p:spPr>
          <a:xfrm>
            <a:off x="3901702" y="4"/>
            <a:ext cx="2984871" cy="502754"/>
          </a:xfrm>
          <a:prstGeom prst="rect">
            <a:avLst/>
          </a:prstGeom>
        </p:spPr>
        <p:txBody>
          <a:bodyPr vert="horz" lIns="92431" tIns="46215" rIns="92431" bIns="46215" rtlCol="0"/>
          <a:lstStyle>
            <a:lvl1pPr algn="r">
              <a:defRPr sz="1200"/>
            </a:lvl1pPr>
          </a:lstStyle>
          <a:p>
            <a:fld id="{30AD4CC2-7BD0-4ACE-8318-8D25361700D1}" type="datetimeFigureOut">
              <a:rPr lang="en-GB" smtClean="0"/>
              <a:t>27/11/2023</a:t>
            </a:fld>
            <a:endParaRPr lang="en-GB"/>
          </a:p>
        </p:txBody>
      </p:sp>
      <p:sp>
        <p:nvSpPr>
          <p:cNvPr id="4" name="Slide Image Placeholder 3"/>
          <p:cNvSpPr>
            <a:spLocks noGrp="1" noRot="1" noChangeAspect="1"/>
          </p:cNvSpPr>
          <p:nvPr>
            <p:ph type="sldImg" idx="2"/>
          </p:nvPr>
        </p:nvSpPr>
        <p:spPr>
          <a:xfrm>
            <a:off x="436563" y="1250950"/>
            <a:ext cx="6015037" cy="3382963"/>
          </a:xfrm>
          <a:prstGeom prst="rect">
            <a:avLst/>
          </a:prstGeom>
          <a:noFill/>
          <a:ln w="12700">
            <a:solidFill>
              <a:prstClr val="black"/>
            </a:solidFill>
          </a:ln>
        </p:spPr>
        <p:txBody>
          <a:bodyPr vert="horz" lIns="92431" tIns="46215" rIns="92431" bIns="46215" rtlCol="0" anchor="ctr"/>
          <a:lstStyle/>
          <a:p>
            <a:endParaRPr lang="en-GB"/>
          </a:p>
        </p:txBody>
      </p:sp>
      <p:sp>
        <p:nvSpPr>
          <p:cNvPr id="5" name="Notes Placeholder 4"/>
          <p:cNvSpPr>
            <a:spLocks noGrp="1"/>
          </p:cNvSpPr>
          <p:nvPr>
            <p:ph type="body" sz="quarter" idx="3"/>
          </p:nvPr>
        </p:nvSpPr>
        <p:spPr>
          <a:xfrm>
            <a:off x="688817" y="4822270"/>
            <a:ext cx="5510530" cy="3945493"/>
          </a:xfrm>
          <a:prstGeom prst="rect">
            <a:avLst/>
          </a:prstGeom>
        </p:spPr>
        <p:txBody>
          <a:bodyPr vert="horz" lIns="92431" tIns="46215" rIns="92431" bIns="4621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9517547"/>
            <a:ext cx="2984871" cy="502754"/>
          </a:xfrm>
          <a:prstGeom prst="rect">
            <a:avLst/>
          </a:prstGeom>
        </p:spPr>
        <p:txBody>
          <a:bodyPr vert="horz" lIns="92431" tIns="46215" rIns="92431" bIns="46215" rtlCol="0" anchor="b"/>
          <a:lstStyle>
            <a:lvl1pPr algn="l">
              <a:defRPr sz="1200"/>
            </a:lvl1pPr>
          </a:lstStyle>
          <a:p>
            <a:endParaRPr lang="en-GB"/>
          </a:p>
        </p:txBody>
      </p:sp>
      <p:sp>
        <p:nvSpPr>
          <p:cNvPr id="7" name="Slide Number Placeholder 6"/>
          <p:cNvSpPr>
            <a:spLocks noGrp="1"/>
          </p:cNvSpPr>
          <p:nvPr>
            <p:ph type="sldNum" sz="quarter" idx="5"/>
          </p:nvPr>
        </p:nvSpPr>
        <p:spPr>
          <a:xfrm>
            <a:off x="3901702" y="9517547"/>
            <a:ext cx="2984871" cy="502754"/>
          </a:xfrm>
          <a:prstGeom prst="rect">
            <a:avLst/>
          </a:prstGeom>
        </p:spPr>
        <p:txBody>
          <a:bodyPr vert="horz" lIns="92431" tIns="46215" rIns="92431" bIns="46215" rtlCol="0" anchor="b"/>
          <a:lstStyle>
            <a:lvl1pPr algn="r">
              <a:defRPr sz="1200"/>
            </a:lvl1pPr>
          </a:lstStyle>
          <a:p>
            <a:fld id="{051F10D0-ADC9-44B9-B59D-1E4EF82F2F9F}" type="slidenum">
              <a:rPr lang="en-GB" smtClean="0"/>
              <a:t>‹#›</a:t>
            </a:fld>
            <a:endParaRPr lang="en-GB"/>
          </a:p>
        </p:txBody>
      </p:sp>
    </p:spTree>
    <p:extLst>
      <p:ext uri="{BB962C8B-B14F-4D97-AF65-F5344CB8AC3E}">
        <p14:creationId xmlns:p14="http://schemas.microsoft.com/office/powerpoint/2010/main" val="294592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2</a:t>
            </a:fld>
            <a:endParaRPr lang="en-GB"/>
          </a:p>
        </p:txBody>
      </p:sp>
    </p:spTree>
    <p:extLst>
      <p:ext uri="{BB962C8B-B14F-4D97-AF65-F5344CB8AC3E}">
        <p14:creationId xmlns:p14="http://schemas.microsoft.com/office/powerpoint/2010/main" val="6635269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cs typeface="Calibri"/>
              </a:rPr>
              <a:t>PLEASE CHECK******STUDENTS DO NOT MIND THE SIGHT OF BLOOD*******before playing this video </a:t>
            </a:r>
          </a:p>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11</a:t>
            </a:fld>
            <a:endParaRPr lang="en-GB"/>
          </a:p>
        </p:txBody>
      </p:sp>
    </p:spTree>
    <p:extLst>
      <p:ext uri="{BB962C8B-B14F-4D97-AF65-F5344CB8AC3E}">
        <p14:creationId xmlns:p14="http://schemas.microsoft.com/office/powerpoint/2010/main" val="4893092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380C943-89BF-4FF3-9CC5-52B2ED010138}" type="slidenum">
              <a:rPr lang="en-GB" smtClean="0"/>
              <a:t>12</a:t>
            </a:fld>
            <a:endParaRPr lang="en-GB"/>
          </a:p>
        </p:txBody>
      </p:sp>
    </p:spTree>
    <p:extLst>
      <p:ext uri="{BB962C8B-B14F-4D97-AF65-F5344CB8AC3E}">
        <p14:creationId xmlns:p14="http://schemas.microsoft.com/office/powerpoint/2010/main" val="3856592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7163" y="509588"/>
            <a:ext cx="4532312" cy="2549525"/>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C1D5CF2-3FC3-47F3-B48F-ADC86FC92C34}" type="slidenum">
              <a:rPr lang="en-US" altLang="en-US" smtClean="0"/>
              <a:pPr>
                <a:defRPr/>
              </a:pPr>
              <a:t>13</a:t>
            </a:fld>
            <a:endParaRPr lang="en-US" altLang="en-US"/>
          </a:p>
        </p:txBody>
      </p:sp>
    </p:spTree>
    <p:extLst>
      <p:ext uri="{BB962C8B-B14F-4D97-AF65-F5344CB8AC3E}">
        <p14:creationId xmlns:p14="http://schemas.microsoft.com/office/powerpoint/2010/main" val="17079311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14</a:t>
            </a:fld>
            <a:endParaRPr lang="en-GB"/>
          </a:p>
        </p:txBody>
      </p:sp>
    </p:spTree>
    <p:extLst>
      <p:ext uri="{BB962C8B-B14F-4D97-AF65-F5344CB8AC3E}">
        <p14:creationId xmlns:p14="http://schemas.microsoft.com/office/powerpoint/2010/main" val="1505262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7163" y="509588"/>
            <a:ext cx="4532312" cy="2549525"/>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C1D5CF2-3FC3-47F3-B48F-ADC86FC92C34}" type="slidenum">
              <a:rPr lang="en-US" altLang="en-US" smtClean="0"/>
              <a:pPr>
                <a:defRPr/>
              </a:pPr>
              <a:t>15</a:t>
            </a:fld>
            <a:endParaRPr lang="en-US" altLang="en-US"/>
          </a:p>
        </p:txBody>
      </p:sp>
    </p:spTree>
    <p:extLst>
      <p:ext uri="{BB962C8B-B14F-4D97-AF65-F5344CB8AC3E}">
        <p14:creationId xmlns:p14="http://schemas.microsoft.com/office/powerpoint/2010/main" val="3350288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mj-lt"/>
              <a:buAutoNum type="arabicPeriod"/>
            </a:pPr>
            <a:r>
              <a:rPr lang="en-US" sz="1800">
                <a:solidFill>
                  <a:srgbClr val="231F20"/>
                </a:solidFill>
                <a:effectLst/>
                <a:latin typeface="Whitney Book" pitchFamily="50" charset="0"/>
                <a:ea typeface="Whitney Book" pitchFamily="50" charset="0"/>
                <a:cs typeface="Whitney Book" pitchFamily="50" charset="0"/>
              </a:rPr>
              <a:t>Sit the casualty down</a:t>
            </a:r>
            <a:endParaRPr lang="en-GB" sz="1800">
              <a:effectLst/>
              <a:latin typeface="Whitney Book" pitchFamily="50" charset="0"/>
              <a:ea typeface="Whitney Book" pitchFamily="50" charset="0"/>
              <a:cs typeface="Whitney Book" pitchFamily="50" charset="0"/>
            </a:endParaRPr>
          </a:p>
          <a:p>
            <a:pPr marL="342900" marR="370840" lvl="0" indent="-342900">
              <a:spcBef>
                <a:spcPts val="300"/>
              </a:spcBef>
              <a:spcAft>
                <a:spcPts val="0"/>
              </a:spcAft>
              <a:buFont typeface="+mj-lt"/>
              <a:buAutoNum type="arabicPeriod"/>
            </a:pPr>
            <a:r>
              <a:rPr lang="en-US" sz="1800">
                <a:solidFill>
                  <a:srgbClr val="231F20"/>
                </a:solidFill>
                <a:effectLst/>
                <a:latin typeface="Whitney Book" pitchFamily="50" charset="0"/>
                <a:ea typeface="Whitney Book" pitchFamily="50" charset="0"/>
                <a:cs typeface="Whitney Book" pitchFamily="50" charset="0"/>
              </a:rPr>
              <a:t>Tilt the head forward and ask them to breathe through their mouth Get the casualty to pinch the soft part of their nose to stop the bleeding</a:t>
            </a:r>
            <a:endParaRPr lang="en-GB" sz="1800">
              <a:effectLst/>
              <a:latin typeface="Whitney Book" pitchFamily="50" charset="0"/>
              <a:ea typeface="Whitney Book" pitchFamily="50" charset="0"/>
              <a:cs typeface="Whitney Book" pitchFamily="50" charset="0"/>
            </a:endParaRPr>
          </a:p>
          <a:p>
            <a:pPr marL="342900" lvl="0" indent="-342900">
              <a:buFont typeface="+mj-lt"/>
              <a:buAutoNum type="arabicPeriod"/>
            </a:pPr>
            <a:r>
              <a:rPr lang="en-US" sz="1800">
                <a:solidFill>
                  <a:srgbClr val="231F20"/>
                </a:solidFill>
                <a:effectLst/>
                <a:latin typeface="Whitney Book" pitchFamily="50" charset="0"/>
                <a:ea typeface="Whitney Book" pitchFamily="50" charset="0"/>
                <a:cs typeface="Whitney Book" pitchFamily="50" charset="0"/>
              </a:rPr>
              <a:t>After 10 minutes check to see if still bleeding</a:t>
            </a:r>
            <a:endParaRPr lang="en-GB" sz="1800">
              <a:effectLst/>
              <a:latin typeface="Whitney Book" pitchFamily="50" charset="0"/>
              <a:ea typeface="Whitney Book" pitchFamily="50" charset="0"/>
              <a:cs typeface="Whitney Book" pitchFamily="50" charset="0"/>
            </a:endParaRPr>
          </a:p>
          <a:p>
            <a:pPr marL="342900" marR="467360" lvl="0" indent="-342900">
              <a:spcBef>
                <a:spcPts val="295"/>
              </a:spcBef>
              <a:spcAft>
                <a:spcPts val="0"/>
              </a:spcAft>
              <a:buFont typeface="+mj-lt"/>
              <a:buAutoNum type="arabicPeriod"/>
            </a:pPr>
            <a:r>
              <a:rPr lang="en-US" sz="1800">
                <a:solidFill>
                  <a:srgbClr val="231F20"/>
                </a:solidFill>
                <a:effectLst/>
                <a:latin typeface="Whitney Book" pitchFamily="50" charset="0"/>
                <a:ea typeface="Whitney Book" pitchFamily="50" charset="0"/>
                <a:cs typeface="Whitney Book" pitchFamily="50" charset="0"/>
              </a:rPr>
              <a:t>If still bleeding pinch nose for another 10 minutes. If bleeding has not stopped after a maximum of 30 minutes call 999/112 for emergency help</a:t>
            </a:r>
            <a:endParaRPr lang="en-GB" sz="1800">
              <a:effectLst/>
              <a:latin typeface="Whitney Book" pitchFamily="50" charset="0"/>
              <a:ea typeface="Whitney Book" pitchFamily="50" charset="0"/>
              <a:cs typeface="Whitney Book" pitchFamily="50" charset="0"/>
            </a:endParaRPr>
          </a:p>
          <a:p>
            <a:pPr marL="342900" lvl="0" indent="-342900">
              <a:buFont typeface="+mj-lt"/>
              <a:buAutoNum type="arabicPeriod"/>
            </a:pPr>
            <a:r>
              <a:rPr lang="en-US" sz="1800">
                <a:solidFill>
                  <a:srgbClr val="231F20"/>
                </a:solidFill>
                <a:effectLst/>
                <a:latin typeface="Whitney Book" pitchFamily="50" charset="0"/>
                <a:ea typeface="Whitney Book" pitchFamily="50" charset="0"/>
                <a:cs typeface="Whitney Book" pitchFamily="50" charset="0"/>
              </a:rPr>
              <a:t>Clean around the nose with water.</a:t>
            </a:r>
            <a:endParaRPr lang="en-GB" sz="1800">
              <a:effectLst/>
              <a:latin typeface="Whitney Book" pitchFamily="50" charset="0"/>
              <a:ea typeface="Whitney Book" pitchFamily="50" charset="0"/>
              <a:cs typeface="Whitney Book" pitchFamily="50" charset="0"/>
            </a:endParaRPr>
          </a:p>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16</a:t>
            </a:fld>
            <a:endParaRPr lang="en-GB"/>
          </a:p>
        </p:txBody>
      </p:sp>
    </p:spTree>
    <p:extLst>
      <p:ext uri="{BB962C8B-B14F-4D97-AF65-F5344CB8AC3E}">
        <p14:creationId xmlns:p14="http://schemas.microsoft.com/office/powerpoint/2010/main" val="11884689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17</a:t>
            </a:fld>
            <a:endParaRPr lang="en-GB"/>
          </a:p>
        </p:txBody>
      </p:sp>
    </p:spTree>
    <p:extLst>
      <p:ext uri="{BB962C8B-B14F-4D97-AF65-F5344CB8AC3E}">
        <p14:creationId xmlns:p14="http://schemas.microsoft.com/office/powerpoint/2010/main" val="2472050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18</a:t>
            </a:fld>
            <a:endParaRPr lang="en-GB"/>
          </a:p>
        </p:txBody>
      </p:sp>
    </p:spTree>
    <p:extLst>
      <p:ext uri="{BB962C8B-B14F-4D97-AF65-F5344CB8AC3E}">
        <p14:creationId xmlns:p14="http://schemas.microsoft.com/office/powerpoint/2010/main" val="1763707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3</a:t>
            </a:fld>
            <a:endParaRPr lang="en-GB"/>
          </a:p>
        </p:txBody>
      </p:sp>
    </p:spTree>
    <p:extLst>
      <p:ext uri="{BB962C8B-B14F-4D97-AF65-F5344CB8AC3E}">
        <p14:creationId xmlns:p14="http://schemas.microsoft.com/office/powerpoint/2010/main" val="1693167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4</a:t>
            </a:fld>
            <a:endParaRPr lang="en-GB"/>
          </a:p>
        </p:txBody>
      </p:sp>
    </p:spTree>
    <p:extLst>
      <p:ext uri="{BB962C8B-B14F-4D97-AF65-F5344CB8AC3E}">
        <p14:creationId xmlns:p14="http://schemas.microsoft.com/office/powerpoint/2010/main" val="411606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Missing word - heart</a:t>
            </a:r>
          </a:p>
        </p:txBody>
      </p:sp>
      <p:sp>
        <p:nvSpPr>
          <p:cNvPr id="4" name="Slide Number Placeholder 3"/>
          <p:cNvSpPr>
            <a:spLocks noGrp="1"/>
          </p:cNvSpPr>
          <p:nvPr>
            <p:ph type="sldNum" sz="quarter" idx="5"/>
          </p:nvPr>
        </p:nvSpPr>
        <p:spPr/>
        <p:txBody>
          <a:bodyPr/>
          <a:lstStyle/>
          <a:p>
            <a:fld id="{051F10D0-ADC9-44B9-B59D-1E4EF82F2F9F}" type="slidenum">
              <a:rPr lang="en-GB" smtClean="0"/>
              <a:t>5</a:t>
            </a:fld>
            <a:endParaRPr lang="en-GB"/>
          </a:p>
        </p:txBody>
      </p:sp>
    </p:spTree>
    <p:extLst>
      <p:ext uri="{BB962C8B-B14F-4D97-AF65-F5344CB8AC3E}">
        <p14:creationId xmlns:p14="http://schemas.microsoft.com/office/powerpoint/2010/main" val="31673411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note is the colour of the blood flow.</a:t>
            </a:r>
          </a:p>
          <a:p>
            <a:r>
              <a:rPr lang="en-GB"/>
              <a:t>Red arrow shows flow of blood that is rich in oxygen travelling FROM the heart. </a:t>
            </a:r>
          </a:p>
          <a:p>
            <a:r>
              <a:rPr lang="en-GB"/>
              <a:t>Blue arrow shows the path of blood that is travelling back to the lungs to be re oxygenated. </a:t>
            </a:r>
          </a:p>
          <a:p>
            <a:r>
              <a:rPr lang="en-GB"/>
              <a:t>It is a closed complex system. Any interruption to this (e.g. blood loss - injury) causes issues as organs may not then receive the oxygen they need to survive and keep our body functioning as it should.</a:t>
            </a:r>
          </a:p>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6</a:t>
            </a:fld>
            <a:endParaRPr lang="en-GB"/>
          </a:p>
        </p:txBody>
      </p:sp>
    </p:spTree>
    <p:extLst>
      <p:ext uri="{BB962C8B-B14F-4D97-AF65-F5344CB8AC3E}">
        <p14:creationId xmlns:p14="http://schemas.microsoft.com/office/powerpoint/2010/main" val="848634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7</a:t>
            </a:fld>
            <a:endParaRPr lang="en-GB"/>
          </a:p>
        </p:txBody>
      </p:sp>
    </p:spTree>
    <p:extLst>
      <p:ext uri="{BB962C8B-B14F-4D97-AF65-F5344CB8AC3E}">
        <p14:creationId xmlns:p14="http://schemas.microsoft.com/office/powerpoint/2010/main" val="5257783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cs typeface="Times"/>
              </a:rPr>
              <a:t>Write answers onto white board ready for next slide to compare.</a:t>
            </a:r>
          </a:p>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8</a:t>
            </a:fld>
            <a:endParaRPr lang="en-GB"/>
          </a:p>
        </p:txBody>
      </p:sp>
    </p:spTree>
    <p:extLst>
      <p:ext uri="{BB962C8B-B14F-4D97-AF65-F5344CB8AC3E}">
        <p14:creationId xmlns:p14="http://schemas.microsoft.com/office/powerpoint/2010/main" val="705973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51F10D0-ADC9-44B9-B59D-1E4EF82F2F9F}" type="slidenum">
              <a:rPr lang="en-GB" smtClean="0"/>
              <a:t>9</a:t>
            </a:fld>
            <a:endParaRPr lang="en-GB"/>
          </a:p>
        </p:txBody>
      </p:sp>
    </p:spTree>
    <p:extLst>
      <p:ext uri="{BB962C8B-B14F-4D97-AF65-F5344CB8AC3E}">
        <p14:creationId xmlns:p14="http://schemas.microsoft.com/office/powerpoint/2010/main" val="1524517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Answers: reassure, positioning, call for help, pressure, immobilise, be alert for shock</a:t>
            </a:r>
          </a:p>
        </p:txBody>
      </p:sp>
      <p:sp>
        <p:nvSpPr>
          <p:cNvPr id="4" name="Slide Number Placeholder 3"/>
          <p:cNvSpPr>
            <a:spLocks noGrp="1"/>
          </p:cNvSpPr>
          <p:nvPr>
            <p:ph type="sldNum" sz="quarter" idx="5"/>
          </p:nvPr>
        </p:nvSpPr>
        <p:spPr/>
        <p:txBody>
          <a:bodyPr/>
          <a:lstStyle/>
          <a:p>
            <a:fld id="{051F10D0-ADC9-44B9-B59D-1E4EF82F2F9F}" type="slidenum">
              <a:rPr lang="en-GB" smtClean="0"/>
              <a:t>10</a:t>
            </a:fld>
            <a:endParaRPr lang="en-GB"/>
          </a:p>
        </p:txBody>
      </p:sp>
    </p:spTree>
    <p:extLst>
      <p:ext uri="{BB962C8B-B14F-4D97-AF65-F5344CB8AC3E}">
        <p14:creationId xmlns:p14="http://schemas.microsoft.com/office/powerpoint/2010/main" val="4117827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069465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c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
        <p:nvSpPr>
          <p:cNvPr id="6" name="Rectangle 5">
            <a:extLst>
              <a:ext uri="{FF2B5EF4-FFF2-40B4-BE49-F238E27FC236}">
                <a16:creationId xmlns:a16="http://schemas.microsoft.com/office/drawing/2014/main" id="{8305ADB6-B832-4CC1-96DE-6F00B9758923}"/>
              </a:ext>
            </a:extLst>
          </p:cNvPr>
          <p:cNvSpPr/>
          <p:nvPr userDrawn="1"/>
        </p:nvSpPr>
        <p:spPr>
          <a:xfrm>
            <a:off x="6096000" y="1873250"/>
            <a:ext cx="6096000" cy="4270375"/>
          </a:xfrm>
          <a:prstGeom prst="rect">
            <a:avLst/>
          </a:prstGeom>
          <a:solidFill>
            <a:srgbClr val="007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A130F2F5-B9CA-4ED0-BBB0-2914D0A8289B}"/>
              </a:ext>
            </a:extLst>
          </p:cNvPr>
          <p:cNvSpPr>
            <a:spLocks noGrp="1"/>
          </p:cNvSpPr>
          <p:nvPr>
            <p:ph type="pic" sz="quarter" idx="99" hasCustomPrompt="1"/>
          </p:nvPr>
        </p:nvSpPr>
        <p:spPr>
          <a:xfrm>
            <a:off x="6784863" y="2469732"/>
            <a:ext cx="4718274" cy="3077410"/>
          </a:xfrm>
          <a:prstGeom prst="rect">
            <a:avLst/>
          </a:prstGeom>
        </p:spPr>
        <p:txBody>
          <a:bodyPr/>
          <a:lstStyle>
            <a:lvl1pPr marL="0" indent="0">
              <a:buNone/>
              <a:defRPr lang="en-US" sz="1200" b="0" i="0" kern="1200" dirty="0">
                <a:solidFill>
                  <a:schemeClr val="bg1"/>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icon</a:t>
            </a:r>
            <a:endParaRPr lang="en-US"/>
          </a:p>
        </p:txBody>
      </p:sp>
    </p:spTree>
    <p:extLst>
      <p:ext uri="{BB962C8B-B14F-4D97-AF65-F5344CB8AC3E}">
        <p14:creationId xmlns:p14="http://schemas.microsoft.com/office/powerpoint/2010/main" val="2232599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indmap">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4" name="Text Placeholder 5">
            <a:extLst>
              <a:ext uri="{FF2B5EF4-FFF2-40B4-BE49-F238E27FC236}">
                <a16:creationId xmlns:a16="http://schemas.microsoft.com/office/drawing/2014/main" id="{9CC461BF-003B-4500-A739-5FAF3DE5D41F}"/>
              </a:ext>
            </a:extLst>
          </p:cNvPr>
          <p:cNvSpPr>
            <a:spLocks noGrp="1"/>
          </p:cNvSpPr>
          <p:nvPr>
            <p:ph type="body" sz="quarter" idx="96" hasCustomPrompt="1"/>
          </p:nvPr>
        </p:nvSpPr>
        <p:spPr>
          <a:xfrm>
            <a:off x="566302" y="240013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5" name="Text Placeholder 5">
            <a:extLst>
              <a:ext uri="{FF2B5EF4-FFF2-40B4-BE49-F238E27FC236}">
                <a16:creationId xmlns:a16="http://schemas.microsoft.com/office/drawing/2014/main" id="{B5858B28-1515-45C5-AEE4-A55077E40017}"/>
              </a:ext>
            </a:extLst>
          </p:cNvPr>
          <p:cNvSpPr>
            <a:spLocks noGrp="1"/>
          </p:cNvSpPr>
          <p:nvPr>
            <p:ph type="body" sz="quarter" idx="98" hasCustomPrompt="1"/>
          </p:nvPr>
        </p:nvSpPr>
        <p:spPr>
          <a:xfrm>
            <a:off x="301183" y="363602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6" name="Text Placeholder 5">
            <a:extLst>
              <a:ext uri="{FF2B5EF4-FFF2-40B4-BE49-F238E27FC236}">
                <a16:creationId xmlns:a16="http://schemas.microsoft.com/office/drawing/2014/main" id="{FC730550-2FB1-49BF-B8CB-EDA7E3C208B2}"/>
              </a:ext>
            </a:extLst>
          </p:cNvPr>
          <p:cNvSpPr>
            <a:spLocks noGrp="1"/>
          </p:cNvSpPr>
          <p:nvPr>
            <p:ph type="body" sz="quarter" idx="99" hasCustomPrompt="1"/>
          </p:nvPr>
        </p:nvSpPr>
        <p:spPr>
          <a:xfrm>
            <a:off x="560298" y="47579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7" name="Text Placeholder 5">
            <a:extLst>
              <a:ext uri="{FF2B5EF4-FFF2-40B4-BE49-F238E27FC236}">
                <a16:creationId xmlns:a16="http://schemas.microsoft.com/office/drawing/2014/main" id="{BC7FE005-3918-417B-B820-DAC9AE3B98AB}"/>
              </a:ext>
            </a:extLst>
          </p:cNvPr>
          <p:cNvSpPr>
            <a:spLocks noGrp="1"/>
          </p:cNvSpPr>
          <p:nvPr>
            <p:ph type="body" sz="quarter" idx="100" hasCustomPrompt="1"/>
          </p:nvPr>
        </p:nvSpPr>
        <p:spPr>
          <a:xfrm>
            <a:off x="2005689" y="558014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8" name="Text Placeholder 5">
            <a:extLst>
              <a:ext uri="{FF2B5EF4-FFF2-40B4-BE49-F238E27FC236}">
                <a16:creationId xmlns:a16="http://schemas.microsoft.com/office/drawing/2014/main" id="{40C6017E-2EC9-4274-8102-56DB823B0908}"/>
              </a:ext>
            </a:extLst>
          </p:cNvPr>
          <p:cNvSpPr>
            <a:spLocks noGrp="1"/>
          </p:cNvSpPr>
          <p:nvPr>
            <p:ph type="body" sz="quarter" idx="101" hasCustomPrompt="1"/>
          </p:nvPr>
        </p:nvSpPr>
        <p:spPr>
          <a:xfrm>
            <a:off x="3794148" y="576840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0" name="Text Placeholder 5">
            <a:extLst>
              <a:ext uri="{FF2B5EF4-FFF2-40B4-BE49-F238E27FC236}">
                <a16:creationId xmlns:a16="http://schemas.microsoft.com/office/drawing/2014/main" id="{CD28D7FC-FDC4-4A14-8089-DF6DB6E9BBDF}"/>
              </a:ext>
            </a:extLst>
          </p:cNvPr>
          <p:cNvSpPr>
            <a:spLocks noGrp="1"/>
          </p:cNvSpPr>
          <p:nvPr>
            <p:ph type="body" sz="quarter" idx="102" hasCustomPrompt="1"/>
          </p:nvPr>
        </p:nvSpPr>
        <p:spPr>
          <a:xfrm>
            <a:off x="5488477" y="5822189"/>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1" name="Text Placeholder 5">
            <a:extLst>
              <a:ext uri="{FF2B5EF4-FFF2-40B4-BE49-F238E27FC236}">
                <a16:creationId xmlns:a16="http://schemas.microsoft.com/office/drawing/2014/main" id="{00639A6A-1A97-4680-8289-4FBFC02A9220}"/>
              </a:ext>
            </a:extLst>
          </p:cNvPr>
          <p:cNvSpPr>
            <a:spLocks noGrp="1"/>
          </p:cNvSpPr>
          <p:nvPr>
            <p:ph type="body" sz="quarter" idx="103" hasCustomPrompt="1"/>
          </p:nvPr>
        </p:nvSpPr>
        <p:spPr>
          <a:xfrm>
            <a:off x="7344171" y="5781848"/>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2" name="Text Placeholder 5">
            <a:extLst>
              <a:ext uri="{FF2B5EF4-FFF2-40B4-BE49-F238E27FC236}">
                <a16:creationId xmlns:a16="http://schemas.microsoft.com/office/drawing/2014/main" id="{74512643-D483-499C-81A1-727769E81695}"/>
              </a:ext>
            </a:extLst>
          </p:cNvPr>
          <p:cNvSpPr>
            <a:spLocks noGrp="1"/>
          </p:cNvSpPr>
          <p:nvPr>
            <p:ph type="body" sz="quarter" idx="104" hasCustomPrompt="1"/>
          </p:nvPr>
        </p:nvSpPr>
        <p:spPr>
          <a:xfrm>
            <a:off x="9433467" y="549641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3" name="Text Placeholder 5">
            <a:extLst>
              <a:ext uri="{FF2B5EF4-FFF2-40B4-BE49-F238E27FC236}">
                <a16:creationId xmlns:a16="http://schemas.microsoft.com/office/drawing/2014/main" id="{1A390193-2BB1-43F0-9B59-B396A712999F}"/>
              </a:ext>
            </a:extLst>
          </p:cNvPr>
          <p:cNvSpPr>
            <a:spLocks noGrp="1"/>
          </p:cNvSpPr>
          <p:nvPr>
            <p:ph type="body" sz="quarter" idx="105" hasCustomPrompt="1"/>
          </p:nvPr>
        </p:nvSpPr>
        <p:spPr>
          <a:xfrm>
            <a:off x="10095009" y="44035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4" name="Text Placeholder 5">
            <a:extLst>
              <a:ext uri="{FF2B5EF4-FFF2-40B4-BE49-F238E27FC236}">
                <a16:creationId xmlns:a16="http://schemas.microsoft.com/office/drawing/2014/main" id="{75E38EE0-D300-4F93-9DBE-C2DA102278FD}"/>
              </a:ext>
            </a:extLst>
          </p:cNvPr>
          <p:cNvSpPr>
            <a:spLocks noGrp="1"/>
          </p:cNvSpPr>
          <p:nvPr>
            <p:ph type="body" sz="quarter" idx="106" hasCustomPrompt="1"/>
          </p:nvPr>
        </p:nvSpPr>
        <p:spPr>
          <a:xfrm>
            <a:off x="10339176" y="3188706"/>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5" name="Text Placeholder 5">
            <a:extLst>
              <a:ext uri="{FF2B5EF4-FFF2-40B4-BE49-F238E27FC236}">
                <a16:creationId xmlns:a16="http://schemas.microsoft.com/office/drawing/2014/main" id="{D6EBC16D-71B6-4D31-8838-0DC66F59F744}"/>
              </a:ext>
            </a:extLst>
          </p:cNvPr>
          <p:cNvSpPr>
            <a:spLocks noGrp="1"/>
          </p:cNvSpPr>
          <p:nvPr>
            <p:ph type="body" sz="quarter" idx="107" hasCustomPrompt="1"/>
          </p:nvPr>
        </p:nvSpPr>
        <p:spPr>
          <a:xfrm>
            <a:off x="9990241" y="202085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6" name="Text Placeholder 5">
            <a:extLst>
              <a:ext uri="{FF2B5EF4-FFF2-40B4-BE49-F238E27FC236}">
                <a16:creationId xmlns:a16="http://schemas.microsoft.com/office/drawing/2014/main" id="{6E1F1467-6368-447D-B624-CBED4604243E}"/>
              </a:ext>
            </a:extLst>
          </p:cNvPr>
          <p:cNvSpPr>
            <a:spLocks noGrp="1"/>
          </p:cNvSpPr>
          <p:nvPr>
            <p:ph type="body" sz="quarter" idx="108" hasCustomPrompt="1"/>
          </p:nvPr>
        </p:nvSpPr>
        <p:spPr>
          <a:xfrm>
            <a:off x="8405493" y="149989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7" name="Text Placeholder 5">
            <a:extLst>
              <a:ext uri="{FF2B5EF4-FFF2-40B4-BE49-F238E27FC236}">
                <a16:creationId xmlns:a16="http://schemas.microsoft.com/office/drawing/2014/main" id="{6F3C9C3E-0D4C-45B6-98E9-1BB9EB168AB2}"/>
              </a:ext>
            </a:extLst>
          </p:cNvPr>
          <p:cNvSpPr>
            <a:spLocks noGrp="1"/>
          </p:cNvSpPr>
          <p:nvPr>
            <p:ph type="body" sz="quarter" idx="109" hasCustomPrompt="1"/>
          </p:nvPr>
        </p:nvSpPr>
        <p:spPr>
          <a:xfrm>
            <a:off x="6404214" y="142110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8" name="Text Placeholder 5">
            <a:extLst>
              <a:ext uri="{FF2B5EF4-FFF2-40B4-BE49-F238E27FC236}">
                <a16:creationId xmlns:a16="http://schemas.microsoft.com/office/drawing/2014/main" id="{502523A3-3513-45FD-9248-B200679E8835}"/>
              </a:ext>
            </a:extLst>
          </p:cNvPr>
          <p:cNvSpPr>
            <a:spLocks noGrp="1"/>
          </p:cNvSpPr>
          <p:nvPr>
            <p:ph type="body" sz="quarter" idx="110" hasCustomPrompt="1"/>
          </p:nvPr>
        </p:nvSpPr>
        <p:spPr>
          <a:xfrm>
            <a:off x="4255929" y="142506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9" name="Text Placeholder 5">
            <a:extLst>
              <a:ext uri="{FF2B5EF4-FFF2-40B4-BE49-F238E27FC236}">
                <a16:creationId xmlns:a16="http://schemas.microsoft.com/office/drawing/2014/main" id="{D1665F71-A6C4-4709-B32C-35A7B40BE7AB}"/>
              </a:ext>
            </a:extLst>
          </p:cNvPr>
          <p:cNvSpPr>
            <a:spLocks noGrp="1"/>
          </p:cNvSpPr>
          <p:nvPr>
            <p:ph type="body" sz="quarter" idx="111" hasCustomPrompt="1"/>
          </p:nvPr>
        </p:nvSpPr>
        <p:spPr>
          <a:xfrm>
            <a:off x="2291915" y="163659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0" name="Text Placeholder 57">
            <a:extLst>
              <a:ext uri="{FF2B5EF4-FFF2-40B4-BE49-F238E27FC236}">
                <a16:creationId xmlns:a16="http://schemas.microsoft.com/office/drawing/2014/main" id="{381411F1-AAC5-46CB-A14E-4A811D2A0F18}"/>
              </a:ext>
            </a:extLst>
          </p:cNvPr>
          <p:cNvSpPr>
            <a:spLocks noGrp="1"/>
          </p:cNvSpPr>
          <p:nvPr>
            <p:ph type="body" sz="quarter" idx="123" hasCustomPrompt="1"/>
          </p:nvPr>
        </p:nvSpPr>
        <p:spPr>
          <a:xfrm flipV="1">
            <a:off x="1947277" y="3996256"/>
            <a:ext cx="267540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7" h="123456">
                <a:moveTo>
                  <a:pt x="61200" y="123456"/>
                </a:moveTo>
                <a:cubicBezTo>
                  <a:pt x="78100" y="123456"/>
                  <a:pt x="93400" y="116547"/>
                  <a:pt x="104475" y="105376"/>
                </a:cubicBezTo>
                <a:lnTo>
                  <a:pt x="115826" y="77736"/>
                </a:lnTo>
                <a:lnTo>
                  <a:pt x="2675407" y="77736"/>
                </a:lnTo>
                <a:lnTo>
                  <a:pt x="2675407"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1" name="Text Placeholder 58">
            <a:extLst>
              <a:ext uri="{FF2B5EF4-FFF2-40B4-BE49-F238E27FC236}">
                <a16:creationId xmlns:a16="http://schemas.microsoft.com/office/drawing/2014/main" id="{1531AEE5-3F90-464B-B8D2-7A6F28647AD7}"/>
              </a:ext>
            </a:extLst>
          </p:cNvPr>
          <p:cNvSpPr>
            <a:spLocks noGrp="1"/>
          </p:cNvSpPr>
          <p:nvPr>
            <p:ph type="body" sz="quarter" idx="124" hasCustomPrompt="1"/>
          </p:nvPr>
        </p:nvSpPr>
        <p:spPr>
          <a:xfrm rot="20816704" flipV="1">
            <a:off x="2274654" y="4755141"/>
            <a:ext cx="236464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55975 w 2675407"/>
              <a:gd name="connsiteY4" fmla="*/ 281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64644"/>
              <a:gd name="connsiteY0" fmla="*/ 123456 h 123456"/>
              <a:gd name="connsiteX1" fmla="*/ 104475 w 2364644"/>
              <a:gd name="connsiteY1" fmla="*/ 105376 h 123456"/>
              <a:gd name="connsiteX2" fmla="*/ 115826 w 2364644"/>
              <a:gd name="connsiteY2" fmla="*/ 77736 h 123456"/>
              <a:gd name="connsiteX3" fmla="*/ 2364644 w 2364644"/>
              <a:gd name="connsiteY3" fmla="*/ 82022 h 123456"/>
              <a:gd name="connsiteX4" fmla="*/ 2355975 w 2364644"/>
              <a:gd name="connsiteY4" fmla="*/ 28147 h 123456"/>
              <a:gd name="connsiteX5" fmla="*/ 110199 w 2364644"/>
              <a:gd name="connsiteY5" fmla="*/ 32017 h 123456"/>
              <a:gd name="connsiteX6" fmla="*/ 104475 w 2364644"/>
              <a:gd name="connsiteY6" fmla="*/ 18080 h 123456"/>
              <a:gd name="connsiteX7" fmla="*/ 61200 w 2364644"/>
              <a:gd name="connsiteY7" fmla="*/ 0 h 123456"/>
              <a:gd name="connsiteX8" fmla="*/ 0 w 2364644"/>
              <a:gd name="connsiteY8" fmla="*/ 61728 h 123456"/>
              <a:gd name="connsiteX9" fmla="*/ 61200 w 236464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4644" h="123456">
                <a:moveTo>
                  <a:pt x="61200" y="123456"/>
                </a:moveTo>
                <a:cubicBezTo>
                  <a:pt x="78100" y="123456"/>
                  <a:pt x="93400" y="116547"/>
                  <a:pt x="104475" y="105376"/>
                </a:cubicBezTo>
                <a:lnTo>
                  <a:pt x="115826" y="77736"/>
                </a:lnTo>
                <a:lnTo>
                  <a:pt x="2364644" y="82022"/>
                </a:lnTo>
                <a:lnTo>
                  <a:pt x="2355975" y="281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2" name="Text Placeholder 59">
            <a:extLst>
              <a:ext uri="{FF2B5EF4-FFF2-40B4-BE49-F238E27FC236}">
                <a16:creationId xmlns:a16="http://schemas.microsoft.com/office/drawing/2014/main" id="{0ACC3D0B-0BC5-43FF-AB4F-3D051CD52AA0}"/>
              </a:ext>
            </a:extLst>
          </p:cNvPr>
          <p:cNvSpPr>
            <a:spLocks noGrp="1"/>
          </p:cNvSpPr>
          <p:nvPr>
            <p:ph type="body" sz="quarter" idx="125" hasCustomPrompt="1"/>
          </p:nvPr>
        </p:nvSpPr>
        <p:spPr>
          <a:xfrm rot="1137051" flipV="1">
            <a:off x="2323447" y="3358254"/>
            <a:ext cx="2319426"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12110 w 2675407"/>
              <a:gd name="connsiteY4" fmla="*/ 32922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19426"/>
              <a:gd name="connsiteY0" fmla="*/ 123456 h 123456"/>
              <a:gd name="connsiteX1" fmla="*/ 104475 w 2319426"/>
              <a:gd name="connsiteY1" fmla="*/ 105376 h 123456"/>
              <a:gd name="connsiteX2" fmla="*/ 115826 w 2319426"/>
              <a:gd name="connsiteY2" fmla="*/ 77736 h 123456"/>
              <a:gd name="connsiteX3" fmla="*/ 2319426 w 2319426"/>
              <a:gd name="connsiteY3" fmla="*/ 77661 h 123456"/>
              <a:gd name="connsiteX4" fmla="*/ 2312110 w 2319426"/>
              <a:gd name="connsiteY4" fmla="*/ 32922 h 123456"/>
              <a:gd name="connsiteX5" fmla="*/ 110199 w 2319426"/>
              <a:gd name="connsiteY5" fmla="*/ 32017 h 123456"/>
              <a:gd name="connsiteX6" fmla="*/ 104475 w 2319426"/>
              <a:gd name="connsiteY6" fmla="*/ 18080 h 123456"/>
              <a:gd name="connsiteX7" fmla="*/ 61200 w 2319426"/>
              <a:gd name="connsiteY7" fmla="*/ 0 h 123456"/>
              <a:gd name="connsiteX8" fmla="*/ 0 w 2319426"/>
              <a:gd name="connsiteY8" fmla="*/ 61728 h 123456"/>
              <a:gd name="connsiteX9" fmla="*/ 61200 w 2319426"/>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426" h="123456">
                <a:moveTo>
                  <a:pt x="61200" y="123456"/>
                </a:moveTo>
                <a:cubicBezTo>
                  <a:pt x="78100" y="123456"/>
                  <a:pt x="93400" y="116547"/>
                  <a:pt x="104475" y="105376"/>
                </a:cubicBezTo>
                <a:lnTo>
                  <a:pt x="115826" y="77736"/>
                </a:lnTo>
                <a:lnTo>
                  <a:pt x="2319426" y="77661"/>
                </a:lnTo>
                <a:lnTo>
                  <a:pt x="2312110" y="329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3" name="Text Placeholder 60">
            <a:extLst>
              <a:ext uri="{FF2B5EF4-FFF2-40B4-BE49-F238E27FC236}">
                <a16:creationId xmlns:a16="http://schemas.microsoft.com/office/drawing/2014/main" id="{89E421E0-4760-46BF-BDFE-F01A36925945}"/>
              </a:ext>
            </a:extLst>
          </p:cNvPr>
          <p:cNvSpPr>
            <a:spLocks noGrp="1"/>
          </p:cNvSpPr>
          <p:nvPr>
            <p:ph type="body" sz="quarter" idx="126" hasCustomPrompt="1"/>
          </p:nvPr>
        </p:nvSpPr>
        <p:spPr>
          <a:xfrm rot="2572300" flipV="1">
            <a:off x="3323508" y="2855458"/>
            <a:ext cx="15097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502878 w 2675407"/>
              <a:gd name="connsiteY4" fmla="*/ 335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509789"/>
              <a:gd name="connsiteY0" fmla="*/ 123456 h 123456"/>
              <a:gd name="connsiteX1" fmla="*/ 104475 w 1509789"/>
              <a:gd name="connsiteY1" fmla="*/ 105376 h 123456"/>
              <a:gd name="connsiteX2" fmla="*/ 115826 w 1509789"/>
              <a:gd name="connsiteY2" fmla="*/ 77736 h 123456"/>
              <a:gd name="connsiteX3" fmla="*/ 1509789 w 1509789"/>
              <a:gd name="connsiteY3" fmla="*/ 76676 h 123456"/>
              <a:gd name="connsiteX4" fmla="*/ 1502878 w 1509789"/>
              <a:gd name="connsiteY4" fmla="*/ 33547 h 123456"/>
              <a:gd name="connsiteX5" fmla="*/ 110199 w 1509789"/>
              <a:gd name="connsiteY5" fmla="*/ 32017 h 123456"/>
              <a:gd name="connsiteX6" fmla="*/ 104475 w 1509789"/>
              <a:gd name="connsiteY6" fmla="*/ 18080 h 123456"/>
              <a:gd name="connsiteX7" fmla="*/ 61200 w 1509789"/>
              <a:gd name="connsiteY7" fmla="*/ 0 h 123456"/>
              <a:gd name="connsiteX8" fmla="*/ 0 w 1509789"/>
              <a:gd name="connsiteY8" fmla="*/ 61728 h 123456"/>
              <a:gd name="connsiteX9" fmla="*/ 61200 w 15097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789" h="123456">
                <a:moveTo>
                  <a:pt x="61200" y="123456"/>
                </a:moveTo>
                <a:cubicBezTo>
                  <a:pt x="78100" y="123456"/>
                  <a:pt x="93400" y="116547"/>
                  <a:pt x="104475" y="105376"/>
                </a:cubicBezTo>
                <a:lnTo>
                  <a:pt x="115826" y="77736"/>
                </a:lnTo>
                <a:lnTo>
                  <a:pt x="1509789" y="76676"/>
                </a:lnTo>
                <a:lnTo>
                  <a:pt x="1502878" y="335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4" name="Text Placeholder 61">
            <a:extLst>
              <a:ext uri="{FF2B5EF4-FFF2-40B4-BE49-F238E27FC236}">
                <a16:creationId xmlns:a16="http://schemas.microsoft.com/office/drawing/2014/main" id="{F7496B88-4B69-4F9F-8A64-61D2728BFEBB}"/>
              </a:ext>
            </a:extLst>
          </p:cNvPr>
          <p:cNvSpPr>
            <a:spLocks noGrp="1"/>
          </p:cNvSpPr>
          <p:nvPr>
            <p:ph type="body" sz="quarter" idx="127" hasCustomPrompt="1"/>
          </p:nvPr>
        </p:nvSpPr>
        <p:spPr>
          <a:xfrm rot="5092254" flipV="1">
            <a:off x="4769437" y="2458314"/>
            <a:ext cx="73008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719925 w 2675407"/>
              <a:gd name="connsiteY4" fmla="*/ 31879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730084"/>
              <a:gd name="connsiteY0" fmla="*/ 123456 h 123456"/>
              <a:gd name="connsiteX1" fmla="*/ 104475 w 730084"/>
              <a:gd name="connsiteY1" fmla="*/ 105376 h 123456"/>
              <a:gd name="connsiteX2" fmla="*/ 115826 w 730084"/>
              <a:gd name="connsiteY2" fmla="*/ 77736 h 123456"/>
              <a:gd name="connsiteX3" fmla="*/ 730084 w 730084"/>
              <a:gd name="connsiteY3" fmla="*/ 80002 h 123456"/>
              <a:gd name="connsiteX4" fmla="*/ 719925 w 730084"/>
              <a:gd name="connsiteY4" fmla="*/ 31879 h 123456"/>
              <a:gd name="connsiteX5" fmla="*/ 110199 w 730084"/>
              <a:gd name="connsiteY5" fmla="*/ 32017 h 123456"/>
              <a:gd name="connsiteX6" fmla="*/ 104475 w 730084"/>
              <a:gd name="connsiteY6" fmla="*/ 18080 h 123456"/>
              <a:gd name="connsiteX7" fmla="*/ 61200 w 730084"/>
              <a:gd name="connsiteY7" fmla="*/ 0 h 123456"/>
              <a:gd name="connsiteX8" fmla="*/ 0 w 730084"/>
              <a:gd name="connsiteY8" fmla="*/ 61728 h 123456"/>
              <a:gd name="connsiteX9" fmla="*/ 61200 w 73008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084" h="123456">
                <a:moveTo>
                  <a:pt x="61200" y="123456"/>
                </a:moveTo>
                <a:cubicBezTo>
                  <a:pt x="78100" y="123456"/>
                  <a:pt x="93400" y="116547"/>
                  <a:pt x="104475" y="105376"/>
                </a:cubicBezTo>
                <a:lnTo>
                  <a:pt x="115826" y="77736"/>
                </a:lnTo>
                <a:lnTo>
                  <a:pt x="730084" y="80002"/>
                </a:lnTo>
                <a:lnTo>
                  <a:pt x="719925" y="31879"/>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5" name="Text Placeholder 62">
            <a:extLst>
              <a:ext uri="{FF2B5EF4-FFF2-40B4-BE49-F238E27FC236}">
                <a16:creationId xmlns:a16="http://schemas.microsoft.com/office/drawing/2014/main" id="{B45CCB84-E086-446A-9ADD-5A4FA3B97BAE}"/>
              </a:ext>
            </a:extLst>
          </p:cNvPr>
          <p:cNvSpPr>
            <a:spLocks noGrp="1"/>
          </p:cNvSpPr>
          <p:nvPr>
            <p:ph type="body" sz="quarter" idx="128" hasCustomPrompt="1"/>
          </p:nvPr>
        </p:nvSpPr>
        <p:spPr>
          <a:xfrm rot="6221869" flipV="1">
            <a:off x="6576108" y="2385504"/>
            <a:ext cx="84023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828094 w 2675407"/>
              <a:gd name="connsiteY3" fmla="*/ 8255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840237"/>
              <a:gd name="connsiteY0" fmla="*/ 123456 h 123456"/>
              <a:gd name="connsiteX1" fmla="*/ 104475 w 840237"/>
              <a:gd name="connsiteY1" fmla="*/ 105376 h 123456"/>
              <a:gd name="connsiteX2" fmla="*/ 115826 w 840237"/>
              <a:gd name="connsiteY2" fmla="*/ 77736 h 123456"/>
              <a:gd name="connsiteX3" fmla="*/ 828094 w 840237"/>
              <a:gd name="connsiteY3" fmla="*/ 82556 h 123456"/>
              <a:gd name="connsiteX4" fmla="*/ 840237 w 840237"/>
              <a:gd name="connsiteY4" fmla="*/ 29452 h 123456"/>
              <a:gd name="connsiteX5" fmla="*/ 110199 w 840237"/>
              <a:gd name="connsiteY5" fmla="*/ 32017 h 123456"/>
              <a:gd name="connsiteX6" fmla="*/ 104475 w 840237"/>
              <a:gd name="connsiteY6" fmla="*/ 18080 h 123456"/>
              <a:gd name="connsiteX7" fmla="*/ 61200 w 840237"/>
              <a:gd name="connsiteY7" fmla="*/ 0 h 123456"/>
              <a:gd name="connsiteX8" fmla="*/ 0 w 840237"/>
              <a:gd name="connsiteY8" fmla="*/ 61728 h 123456"/>
              <a:gd name="connsiteX9" fmla="*/ 61200 w 84023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237" h="123456">
                <a:moveTo>
                  <a:pt x="61200" y="123456"/>
                </a:moveTo>
                <a:cubicBezTo>
                  <a:pt x="78100" y="123456"/>
                  <a:pt x="93400" y="116547"/>
                  <a:pt x="104475" y="105376"/>
                </a:cubicBezTo>
                <a:lnTo>
                  <a:pt x="115826" y="77736"/>
                </a:lnTo>
                <a:lnTo>
                  <a:pt x="828094" y="82556"/>
                </a:lnTo>
                <a:lnTo>
                  <a:pt x="840237" y="2945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6" name="Text Placeholder 78">
            <a:extLst>
              <a:ext uri="{FF2B5EF4-FFF2-40B4-BE49-F238E27FC236}">
                <a16:creationId xmlns:a16="http://schemas.microsoft.com/office/drawing/2014/main" id="{45A23E44-6D54-4713-84A3-4BE9B296BCAF}"/>
              </a:ext>
            </a:extLst>
          </p:cNvPr>
          <p:cNvSpPr>
            <a:spLocks noGrp="1"/>
          </p:cNvSpPr>
          <p:nvPr>
            <p:ph type="body" sz="quarter" idx="129" hasCustomPrompt="1"/>
          </p:nvPr>
        </p:nvSpPr>
        <p:spPr>
          <a:xfrm rot="8504871" flipV="1">
            <a:off x="7519189" y="2569103"/>
            <a:ext cx="140895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379897 w 2675407"/>
              <a:gd name="connsiteY3" fmla="*/ 81859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408955"/>
              <a:gd name="connsiteY0" fmla="*/ 123456 h 123456"/>
              <a:gd name="connsiteX1" fmla="*/ 104475 w 1408955"/>
              <a:gd name="connsiteY1" fmla="*/ 105376 h 123456"/>
              <a:gd name="connsiteX2" fmla="*/ 115826 w 1408955"/>
              <a:gd name="connsiteY2" fmla="*/ 77736 h 123456"/>
              <a:gd name="connsiteX3" fmla="*/ 1379897 w 1408955"/>
              <a:gd name="connsiteY3" fmla="*/ 81859 h 123456"/>
              <a:gd name="connsiteX4" fmla="*/ 1408955 w 1408955"/>
              <a:gd name="connsiteY4" fmla="*/ 32422 h 123456"/>
              <a:gd name="connsiteX5" fmla="*/ 110199 w 1408955"/>
              <a:gd name="connsiteY5" fmla="*/ 32017 h 123456"/>
              <a:gd name="connsiteX6" fmla="*/ 104475 w 1408955"/>
              <a:gd name="connsiteY6" fmla="*/ 18080 h 123456"/>
              <a:gd name="connsiteX7" fmla="*/ 61200 w 1408955"/>
              <a:gd name="connsiteY7" fmla="*/ 0 h 123456"/>
              <a:gd name="connsiteX8" fmla="*/ 0 w 1408955"/>
              <a:gd name="connsiteY8" fmla="*/ 61728 h 123456"/>
              <a:gd name="connsiteX9" fmla="*/ 61200 w 140895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8955" h="123456">
                <a:moveTo>
                  <a:pt x="61200" y="123456"/>
                </a:moveTo>
                <a:cubicBezTo>
                  <a:pt x="78100" y="123456"/>
                  <a:pt x="93400" y="116547"/>
                  <a:pt x="104475" y="105376"/>
                </a:cubicBezTo>
                <a:lnTo>
                  <a:pt x="115826" y="77736"/>
                </a:lnTo>
                <a:lnTo>
                  <a:pt x="1379897" y="81859"/>
                </a:lnTo>
                <a:lnTo>
                  <a:pt x="1408955" y="324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7" name="Text Placeholder 79">
            <a:extLst>
              <a:ext uri="{FF2B5EF4-FFF2-40B4-BE49-F238E27FC236}">
                <a16:creationId xmlns:a16="http://schemas.microsoft.com/office/drawing/2014/main" id="{3C0CE4C1-E370-44F3-B0B3-ADE8127C6CFF}"/>
              </a:ext>
            </a:extLst>
          </p:cNvPr>
          <p:cNvSpPr>
            <a:spLocks noGrp="1"/>
          </p:cNvSpPr>
          <p:nvPr>
            <p:ph type="body" sz="quarter" idx="130" hasCustomPrompt="1"/>
          </p:nvPr>
        </p:nvSpPr>
        <p:spPr>
          <a:xfrm rot="9873260" flipV="1">
            <a:off x="7671686" y="2984926"/>
            <a:ext cx="243040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04852 w 2675407"/>
              <a:gd name="connsiteY3" fmla="*/ 7951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30405"/>
              <a:gd name="connsiteY0" fmla="*/ 123456 h 123456"/>
              <a:gd name="connsiteX1" fmla="*/ 104475 w 2430405"/>
              <a:gd name="connsiteY1" fmla="*/ 105376 h 123456"/>
              <a:gd name="connsiteX2" fmla="*/ 115826 w 2430405"/>
              <a:gd name="connsiteY2" fmla="*/ 77736 h 123456"/>
              <a:gd name="connsiteX3" fmla="*/ 2404852 w 2430405"/>
              <a:gd name="connsiteY3" fmla="*/ 79517 h 123456"/>
              <a:gd name="connsiteX4" fmla="*/ 2430405 w 2430405"/>
              <a:gd name="connsiteY4" fmla="*/ 31951 h 123456"/>
              <a:gd name="connsiteX5" fmla="*/ 110199 w 2430405"/>
              <a:gd name="connsiteY5" fmla="*/ 32017 h 123456"/>
              <a:gd name="connsiteX6" fmla="*/ 104475 w 2430405"/>
              <a:gd name="connsiteY6" fmla="*/ 18080 h 123456"/>
              <a:gd name="connsiteX7" fmla="*/ 61200 w 2430405"/>
              <a:gd name="connsiteY7" fmla="*/ 0 h 123456"/>
              <a:gd name="connsiteX8" fmla="*/ 0 w 2430405"/>
              <a:gd name="connsiteY8" fmla="*/ 61728 h 123456"/>
              <a:gd name="connsiteX9" fmla="*/ 61200 w 243040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0405" h="123456">
                <a:moveTo>
                  <a:pt x="61200" y="123456"/>
                </a:moveTo>
                <a:cubicBezTo>
                  <a:pt x="78100" y="123456"/>
                  <a:pt x="93400" y="116547"/>
                  <a:pt x="104475" y="105376"/>
                </a:cubicBezTo>
                <a:lnTo>
                  <a:pt x="115826" y="77736"/>
                </a:lnTo>
                <a:lnTo>
                  <a:pt x="2404852" y="79517"/>
                </a:lnTo>
                <a:lnTo>
                  <a:pt x="2430405" y="3195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8" name="Text Placeholder 80">
            <a:extLst>
              <a:ext uri="{FF2B5EF4-FFF2-40B4-BE49-F238E27FC236}">
                <a16:creationId xmlns:a16="http://schemas.microsoft.com/office/drawing/2014/main" id="{B59671CE-9198-440B-BC7D-ED785D4E52AC}"/>
              </a:ext>
            </a:extLst>
          </p:cNvPr>
          <p:cNvSpPr>
            <a:spLocks noGrp="1"/>
          </p:cNvSpPr>
          <p:nvPr>
            <p:ph type="body" sz="quarter" idx="131" hasCustomPrompt="1"/>
          </p:nvPr>
        </p:nvSpPr>
        <p:spPr>
          <a:xfrm rot="10612923" flipV="1">
            <a:off x="7700653" y="3652497"/>
            <a:ext cx="248422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84224 w 2675407"/>
              <a:gd name="connsiteY3" fmla="*/ 7808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84224"/>
              <a:gd name="connsiteY0" fmla="*/ 123456 h 123456"/>
              <a:gd name="connsiteX1" fmla="*/ 104475 w 2484224"/>
              <a:gd name="connsiteY1" fmla="*/ 105376 h 123456"/>
              <a:gd name="connsiteX2" fmla="*/ 115826 w 2484224"/>
              <a:gd name="connsiteY2" fmla="*/ 77736 h 123456"/>
              <a:gd name="connsiteX3" fmla="*/ 2484224 w 2484224"/>
              <a:gd name="connsiteY3" fmla="*/ 78087 h 123456"/>
              <a:gd name="connsiteX4" fmla="*/ 2479207 w 2484224"/>
              <a:gd name="connsiteY4" fmla="*/ 32641 h 123456"/>
              <a:gd name="connsiteX5" fmla="*/ 110199 w 2484224"/>
              <a:gd name="connsiteY5" fmla="*/ 32017 h 123456"/>
              <a:gd name="connsiteX6" fmla="*/ 104475 w 2484224"/>
              <a:gd name="connsiteY6" fmla="*/ 18080 h 123456"/>
              <a:gd name="connsiteX7" fmla="*/ 61200 w 2484224"/>
              <a:gd name="connsiteY7" fmla="*/ 0 h 123456"/>
              <a:gd name="connsiteX8" fmla="*/ 0 w 2484224"/>
              <a:gd name="connsiteY8" fmla="*/ 61728 h 123456"/>
              <a:gd name="connsiteX9" fmla="*/ 61200 w 248422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4224" h="123456">
                <a:moveTo>
                  <a:pt x="61200" y="123456"/>
                </a:moveTo>
                <a:cubicBezTo>
                  <a:pt x="78100" y="123456"/>
                  <a:pt x="93400" y="116547"/>
                  <a:pt x="104475" y="105376"/>
                </a:cubicBezTo>
                <a:lnTo>
                  <a:pt x="115826" y="77736"/>
                </a:lnTo>
                <a:lnTo>
                  <a:pt x="2484224" y="78087"/>
                </a:lnTo>
                <a:lnTo>
                  <a:pt x="2479207" y="3264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9" name="Text Placeholder 82">
            <a:extLst>
              <a:ext uri="{FF2B5EF4-FFF2-40B4-BE49-F238E27FC236}">
                <a16:creationId xmlns:a16="http://schemas.microsoft.com/office/drawing/2014/main" id="{12F47B41-4CBE-41F8-A5A0-8BE2C89564AD}"/>
              </a:ext>
            </a:extLst>
          </p:cNvPr>
          <p:cNvSpPr>
            <a:spLocks noGrp="1"/>
          </p:cNvSpPr>
          <p:nvPr>
            <p:ph type="body" sz="quarter" idx="132" hasCustomPrompt="1"/>
          </p:nvPr>
        </p:nvSpPr>
        <p:spPr>
          <a:xfrm rot="11435967" flipV="1">
            <a:off x="7885529" y="4421360"/>
            <a:ext cx="23994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398565 w 2675407"/>
              <a:gd name="connsiteY3" fmla="*/ 82155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99489"/>
              <a:gd name="connsiteY0" fmla="*/ 123456 h 123456"/>
              <a:gd name="connsiteX1" fmla="*/ 104475 w 2399489"/>
              <a:gd name="connsiteY1" fmla="*/ 105376 h 123456"/>
              <a:gd name="connsiteX2" fmla="*/ 115826 w 2399489"/>
              <a:gd name="connsiteY2" fmla="*/ 77736 h 123456"/>
              <a:gd name="connsiteX3" fmla="*/ 2398565 w 2399489"/>
              <a:gd name="connsiteY3" fmla="*/ 82155 h 123456"/>
              <a:gd name="connsiteX4" fmla="*/ 2399489 w 2399489"/>
              <a:gd name="connsiteY4" fmla="*/ 31497 h 123456"/>
              <a:gd name="connsiteX5" fmla="*/ 110199 w 2399489"/>
              <a:gd name="connsiteY5" fmla="*/ 32017 h 123456"/>
              <a:gd name="connsiteX6" fmla="*/ 104475 w 2399489"/>
              <a:gd name="connsiteY6" fmla="*/ 18080 h 123456"/>
              <a:gd name="connsiteX7" fmla="*/ 61200 w 2399489"/>
              <a:gd name="connsiteY7" fmla="*/ 0 h 123456"/>
              <a:gd name="connsiteX8" fmla="*/ 0 w 2399489"/>
              <a:gd name="connsiteY8" fmla="*/ 61728 h 123456"/>
              <a:gd name="connsiteX9" fmla="*/ 61200 w 23994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9489" h="123456">
                <a:moveTo>
                  <a:pt x="61200" y="123456"/>
                </a:moveTo>
                <a:cubicBezTo>
                  <a:pt x="78100" y="123456"/>
                  <a:pt x="93400" y="116547"/>
                  <a:pt x="104475" y="105376"/>
                </a:cubicBezTo>
                <a:lnTo>
                  <a:pt x="115826" y="77736"/>
                </a:lnTo>
                <a:lnTo>
                  <a:pt x="2398565" y="82155"/>
                </a:lnTo>
                <a:lnTo>
                  <a:pt x="2399489" y="3149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0" name="Text Placeholder 83">
            <a:extLst>
              <a:ext uri="{FF2B5EF4-FFF2-40B4-BE49-F238E27FC236}">
                <a16:creationId xmlns:a16="http://schemas.microsoft.com/office/drawing/2014/main" id="{33CE37B6-EB5F-4264-9148-D0987F0A0452}"/>
              </a:ext>
            </a:extLst>
          </p:cNvPr>
          <p:cNvSpPr>
            <a:spLocks noGrp="1"/>
          </p:cNvSpPr>
          <p:nvPr>
            <p:ph type="body" sz="quarter" idx="133" hasCustomPrompt="1"/>
          </p:nvPr>
        </p:nvSpPr>
        <p:spPr>
          <a:xfrm rot="12314570" flipV="1">
            <a:off x="7787411" y="5132593"/>
            <a:ext cx="1980943"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976398 w 2675407"/>
              <a:gd name="connsiteY3" fmla="*/ 75891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980943"/>
              <a:gd name="connsiteY0" fmla="*/ 123456 h 123456"/>
              <a:gd name="connsiteX1" fmla="*/ 104475 w 1980943"/>
              <a:gd name="connsiteY1" fmla="*/ 105376 h 123456"/>
              <a:gd name="connsiteX2" fmla="*/ 115826 w 1980943"/>
              <a:gd name="connsiteY2" fmla="*/ 77736 h 123456"/>
              <a:gd name="connsiteX3" fmla="*/ 1976398 w 1980943"/>
              <a:gd name="connsiteY3" fmla="*/ 75891 h 123456"/>
              <a:gd name="connsiteX4" fmla="*/ 1980943 w 1980943"/>
              <a:gd name="connsiteY4" fmla="*/ 32313 h 123456"/>
              <a:gd name="connsiteX5" fmla="*/ 110199 w 1980943"/>
              <a:gd name="connsiteY5" fmla="*/ 32017 h 123456"/>
              <a:gd name="connsiteX6" fmla="*/ 104475 w 1980943"/>
              <a:gd name="connsiteY6" fmla="*/ 18080 h 123456"/>
              <a:gd name="connsiteX7" fmla="*/ 61200 w 1980943"/>
              <a:gd name="connsiteY7" fmla="*/ 0 h 123456"/>
              <a:gd name="connsiteX8" fmla="*/ 0 w 1980943"/>
              <a:gd name="connsiteY8" fmla="*/ 61728 h 123456"/>
              <a:gd name="connsiteX9" fmla="*/ 61200 w 1980943"/>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0943" h="123456">
                <a:moveTo>
                  <a:pt x="61200" y="123456"/>
                </a:moveTo>
                <a:cubicBezTo>
                  <a:pt x="78100" y="123456"/>
                  <a:pt x="93400" y="116547"/>
                  <a:pt x="104475" y="105376"/>
                </a:cubicBezTo>
                <a:lnTo>
                  <a:pt x="115826" y="77736"/>
                </a:lnTo>
                <a:lnTo>
                  <a:pt x="1976398" y="75891"/>
                </a:lnTo>
                <a:lnTo>
                  <a:pt x="1980943" y="32313"/>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1" name="Text Placeholder 84">
            <a:extLst>
              <a:ext uri="{FF2B5EF4-FFF2-40B4-BE49-F238E27FC236}">
                <a16:creationId xmlns:a16="http://schemas.microsoft.com/office/drawing/2014/main" id="{1DA4A096-DE3C-4FB1-A33A-5CA1737267E1}"/>
              </a:ext>
            </a:extLst>
          </p:cNvPr>
          <p:cNvSpPr>
            <a:spLocks noGrp="1"/>
          </p:cNvSpPr>
          <p:nvPr>
            <p:ph type="body" sz="quarter" idx="134" hasCustomPrompt="1"/>
          </p:nvPr>
        </p:nvSpPr>
        <p:spPr>
          <a:xfrm rot="14767767" flipV="1">
            <a:off x="7516746" y="5207560"/>
            <a:ext cx="65325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642037 w 2675407"/>
              <a:gd name="connsiteY3" fmla="*/ 76514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53259"/>
              <a:gd name="connsiteY0" fmla="*/ 123456 h 123456"/>
              <a:gd name="connsiteX1" fmla="*/ 104475 w 653259"/>
              <a:gd name="connsiteY1" fmla="*/ 105376 h 123456"/>
              <a:gd name="connsiteX2" fmla="*/ 115826 w 653259"/>
              <a:gd name="connsiteY2" fmla="*/ 77736 h 123456"/>
              <a:gd name="connsiteX3" fmla="*/ 642037 w 653259"/>
              <a:gd name="connsiteY3" fmla="*/ 76514 h 123456"/>
              <a:gd name="connsiteX4" fmla="*/ 653259 w 653259"/>
              <a:gd name="connsiteY4" fmla="*/ 31322 h 123456"/>
              <a:gd name="connsiteX5" fmla="*/ 110199 w 653259"/>
              <a:gd name="connsiteY5" fmla="*/ 32017 h 123456"/>
              <a:gd name="connsiteX6" fmla="*/ 104475 w 653259"/>
              <a:gd name="connsiteY6" fmla="*/ 18080 h 123456"/>
              <a:gd name="connsiteX7" fmla="*/ 61200 w 653259"/>
              <a:gd name="connsiteY7" fmla="*/ 0 h 123456"/>
              <a:gd name="connsiteX8" fmla="*/ 0 w 653259"/>
              <a:gd name="connsiteY8" fmla="*/ 61728 h 123456"/>
              <a:gd name="connsiteX9" fmla="*/ 61200 w 65325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3259" h="123456">
                <a:moveTo>
                  <a:pt x="61200" y="123456"/>
                </a:moveTo>
                <a:cubicBezTo>
                  <a:pt x="78100" y="123456"/>
                  <a:pt x="93400" y="116547"/>
                  <a:pt x="104475" y="105376"/>
                </a:cubicBezTo>
                <a:lnTo>
                  <a:pt x="115826" y="77736"/>
                </a:lnTo>
                <a:lnTo>
                  <a:pt x="642037" y="76514"/>
                </a:lnTo>
                <a:lnTo>
                  <a:pt x="653259" y="313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2" name="Text Placeholder 85">
            <a:extLst>
              <a:ext uri="{FF2B5EF4-FFF2-40B4-BE49-F238E27FC236}">
                <a16:creationId xmlns:a16="http://schemas.microsoft.com/office/drawing/2014/main" id="{11845864-0A67-44E1-A6A2-E953D6820EBD}"/>
              </a:ext>
            </a:extLst>
          </p:cNvPr>
          <p:cNvSpPr>
            <a:spLocks noGrp="1"/>
          </p:cNvSpPr>
          <p:nvPr>
            <p:ph type="body" sz="quarter" idx="135" hasCustomPrompt="1"/>
          </p:nvPr>
        </p:nvSpPr>
        <p:spPr>
          <a:xfrm rot="16200000" flipV="1">
            <a:off x="5932865" y="5294045"/>
            <a:ext cx="61223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608929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12230"/>
              <a:gd name="connsiteY0" fmla="*/ 123456 h 123456"/>
              <a:gd name="connsiteX1" fmla="*/ 104475 w 612230"/>
              <a:gd name="connsiteY1" fmla="*/ 105376 h 123456"/>
              <a:gd name="connsiteX2" fmla="*/ 115826 w 612230"/>
              <a:gd name="connsiteY2" fmla="*/ 77736 h 123456"/>
              <a:gd name="connsiteX3" fmla="*/ 612230 w 612230"/>
              <a:gd name="connsiteY3" fmla="*/ 81037 h 123456"/>
              <a:gd name="connsiteX4" fmla="*/ 608929 w 612230"/>
              <a:gd name="connsiteY4" fmla="*/ 32017 h 123456"/>
              <a:gd name="connsiteX5" fmla="*/ 110199 w 612230"/>
              <a:gd name="connsiteY5" fmla="*/ 32017 h 123456"/>
              <a:gd name="connsiteX6" fmla="*/ 104475 w 612230"/>
              <a:gd name="connsiteY6" fmla="*/ 18080 h 123456"/>
              <a:gd name="connsiteX7" fmla="*/ 61200 w 612230"/>
              <a:gd name="connsiteY7" fmla="*/ 0 h 123456"/>
              <a:gd name="connsiteX8" fmla="*/ 0 w 612230"/>
              <a:gd name="connsiteY8" fmla="*/ 61728 h 123456"/>
              <a:gd name="connsiteX9" fmla="*/ 61200 w 61223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2230" h="123456">
                <a:moveTo>
                  <a:pt x="61200" y="123456"/>
                </a:moveTo>
                <a:cubicBezTo>
                  <a:pt x="78100" y="123456"/>
                  <a:pt x="93400" y="116547"/>
                  <a:pt x="104475" y="105376"/>
                </a:cubicBezTo>
                <a:lnTo>
                  <a:pt x="115826" y="77736"/>
                </a:lnTo>
                <a:lnTo>
                  <a:pt x="612230" y="81037"/>
                </a:lnTo>
                <a:lnTo>
                  <a:pt x="608929"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3" name="Text Placeholder 86">
            <a:extLst>
              <a:ext uri="{FF2B5EF4-FFF2-40B4-BE49-F238E27FC236}">
                <a16:creationId xmlns:a16="http://schemas.microsoft.com/office/drawing/2014/main" id="{B43E9FB5-FB58-4978-B618-28A9D445C825}"/>
              </a:ext>
            </a:extLst>
          </p:cNvPr>
          <p:cNvSpPr>
            <a:spLocks noGrp="1"/>
          </p:cNvSpPr>
          <p:nvPr>
            <p:ph type="body" sz="quarter" idx="136" hasCustomPrompt="1"/>
          </p:nvPr>
        </p:nvSpPr>
        <p:spPr>
          <a:xfrm rot="17775201" flipV="1">
            <a:off x="4499330" y="5256906"/>
            <a:ext cx="58494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565764 w 2675407"/>
              <a:gd name="connsiteY4" fmla="*/ 33161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584949"/>
              <a:gd name="connsiteY0" fmla="*/ 123456 h 123456"/>
              <a:gd name="connsiteX1" fmla="*/ 104475 w 584949"/>
              <a:gd name="connsiteY1" fmla="*/ 105376 h 123456"/>
              <a:gd name="connsiteX2" fmla="*/ 115826 w 584949"/>
              <a:gd name="connsiteY2" fmla="*/ 77736 h 123456"/>
              <a:gd name="connsiteX3" fmla="*/ 584949 w 584949"/>
              <a:gd name="connsiteY3" fmla="*/ 77298 h 123456"/>
              <a:gd name="connsiteX4" fmla="*/ 565764 w 584949"/>
              <a:gd name="connsiteY4" fmla="*/ 33161 h 123456"/>
              <a:gd name="connsiteX5" fmla="*/ 110199 w 584949"/>
              <a:gd name="connsiteY5" fmla="*/ 32017 h 123456"/>
              <a:gd name="connsiteX6" fmla="*/ 104475 w 584949"/>
              <a:gd name="connsiteY6" fmla="*/ 18080 h 123456"/>
              <a:gd name="connsiteX7" fmla="*/ 61200 w 584949"/>
              <a:gd name="connsiteY7" fmla="*/ 0 h 123456"/>
              <a:gd name="connsiteX8" fmla="*/ 0 w 584949"/>
              <a:gd name="connsiteY8" fmla="*/ 61728 h 123456"/>
              <a:gd name="connsiteX9" fmla="*/ 61200 w 58494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949" h="123456">
                <a:moveTo>
                  <a:pt x="61200" y="123456"/>
                </a:moveTo>
                <a:cubicBezTo>
                  <a:pt x="78100" y="123456"/>
                  <a:pt x="93400" y="116547"/>
                  <a:pt x="104475" y="105376"/>
                </a:cubicBezTo>
                <a:lnTo>
                  <a:pt x="115826" y="77736"/>
                </a:lnTo>
                <a:lnTo>
                  <a:pt x="584949" y="77298"/>
                </a:lnTo>
                <a:lnTo>
                  <a:pt x="565764" y="3316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4" name="Text Placeholder 87">
            <a:extLst>
              <a:ext uri="{FF2B5EF4-FFF2-40B4-BE49-F238E27FC236}">
                <a16:creationId xmlns:a16="http://schemas.microsoft.com/office/drawing/2014/main" id="{27FE99A4-4A6A-446F-851D-48257093F3C4}"/>
              </a:ext>
            </a:extLst>
          </p:cNvPr>
          <p:cNvSpPr>
            <a:spLocks noGrp="1"/>
          </p:cNvSpPr>
          <p:nvPr>
            <p:ph type="body" sz="quarter" idx="137" hasCustomPrompt="1"/>
          </p:nvPr>
        </p:nvSpPr>
        <p:spPr>
          <a:xfrm rot="19585133" flipV="1">
            <a:off x="3340999" y="5047751"/>
            <a:ext cx="138447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373490 w 2675407"/>
              <a:gd name="connsiteY4" fmla="*/ 28626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384470"/>
              <a:gd name="connsiteY0" fmla="*/ 123456 h 123456"/>
              <a:gd name="connsiteX1" fmla="*/ 104475 w 1384470"/>
              <a:gd name="connsiteY1" fmla="*/ 105376 h 123456"/>
              <a:gd name="connsiteX2" fmla="*/ 115826 w 1384470"/>
              <a:gd name="connsiteY2" fmla="*/ 77736 h 123456"/>
              <a:gd name="connsiteX3" fmla="*/ 1384470 w 1384470"/>
              <a:gd name="connsiteY3" fmla="*/ 78944 h 123456"/>
              <a:gd name="connsiteX4" fmla="*/ 1373490 w 1384470"/>
              <a:gd name="connsiteY4" fmla="*/ 28626 h 123456"/>
              <a:gd name="connsiteX5" fmla="*/ 110199 w 1384470"/>
              <a:gd name="connsiteY5" fmla="*/ 32017 h 123456"/>
              <a:gd name="connsiteX6" fmla="*/ 104475 w 1384470"/>
              <a:gd name="connsiteY6" fmla="*/ 18080 h 123456"/>
              <a:gd name="connsiteX7" fmla="*/ 61200 w 1384470"/>
              <a:gd name="connsiteY7" fmla="*/ 0 h 123456"/>
              <a:gd name="connsiteX8" fmla="*/ 0 w 1384470"/>
              <a:gd name="connsiteY8" fmla="*/ 61728 h 123456"/>
              <a:gd name="connsiteX9" fmla="*/ 61200 w 138447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470" h="123456">
                <a:moveTo>
                  <a:pt x="61200" y="123456"/>
                </a:moveTo>
                <a:cubicBezTo>
                  <a:pt x="78100" y="123456"/>
                  <a:pt x="93400" y="116547"/>
                  <a:pt x="104475" y="105376"/>
                </a:cubicBezTo>
                <a:lnTo>
                  <a:pt x="115826" y="77736"/>
                </a:lnTo>
                <a:lnTo>
                  <a:pt x="1384470" y="78944"/>
                </a:lnTo>
                <a:lnTo>
                  <a:pt x="1373490" y="28626"/>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5" name="Rectangle 34">
            <a:extLst>
              <a:ext uri="{FF2B5EF4-FFF2-40B4-BE49-F238E27FC236}">
                <a16:creationId xmlns:a16="http://schemas.microsoft.com/office/drawing/2014/main" id="{C8BE27A0-640F-4AC8-A354-D4D964CB928D}"/>
              </a:ext>
            </a:extLst>
          </p:cNvPr>
          <p:cNvSpPr/>
          <p:nvPr userDrawn="1"/>
        </p:nvSpPr>
        <p:spPr>
          <a:xfrm>
            <a:off x="4535922" y="2711922"/>
            <a:ext cx="3472665" cy="2426738"/>
          </a:xfrm>
          <a:prstGeom prst="rect">
            <a:avLst/>
          </a:prstGeom>
          <a:solidFill>
            <a:srgbClr val="007A5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5">
            <a:extLst>
              <a:ext uri="{FF2B5EF4-FFF2-40B4-BE49-F238E27FC236}">
                <a16:creationId xmlns:a16="http://schemas.microsoft.com/office/drawing/2014/main" id="{8400EE77-6B83-4162-B5EF-C9D9E5CE1232}"/>
              </a:ext>
            </a:extLst>
          </p:cNvPr>
          <p:cNvSpPr>
            <a:spLocks noGrp="1"/>
          </p:cNvSpPr>
          <p:nvPr>
            <p:ph type="body" sz="quarter" idx="97" hasCustomPrompt="1"/>
          </p:nvPr>
        </p:nvSpPr>
        <p:spPr>
          <a:xfrm>
            <a:off x="4680239" y="3066360"/>
            <a:ext cx="3135856" cy="1730084"/>
          </a:xfrm>
          <a:prstGeom prst="rect">
            <a:avLst/>
          </a:prstGeom>
          <a:noFill/>
        </p:spPr>
        <p:txBody>
          <a:bodyPr anchor="ctr" anchorCtr="0"/>
          <a:lstStyle>
            <a:lvl1pPr marL="0" indent="0" algn="ctr">
              <a:buNone/>
              <a:defRPr lang="en-US" sz="2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Tree>
    <p:extLst>
      <p:ext uri="{BB962C8B-B14F-4D97-AF65-F5344CB8AC3E}">
        <p14:creationId xmlns:p14="http://schemas.microsoft.com/office/powerpoint/2010/main" val="1194588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x Flow">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571117"/>
            <a:ext cx="10916084" cy="74591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881823"/>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4163396"/>
            <a:ext cx="10916084" cy="745911"/>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5470970"/>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41" name="Text Placeholder 13">
            <a:extLst>
              <a:ext uri="{FF2B5EF4-FFF2-40B4-BE49-F238E27FC236}">
                <a16:creationId xmlns:a16="http://schemas.microsoft.com/office/drawing/2014/main" id="{5F7DFF70-DF66-484A-9FB0-E9AE809757F7}"/>
              </a:ext>
            </a:extLst>
          </p:cNvPr>
          <p:cNvSpPr>
            <a:spLocks noGrp="1"/>
          </p:cNvSpPr>
          <p:nvPr>
            <p:ph type="body" sz="quarter" idx="124" hasCustomPrompt="1"/>
          </p:nvPr>
        </p:nvSpPr>
        <p:spPr>
          <a:xfrm flipV="1">
            <a:off x="6015907" y="2506755"/>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42" name="Text Placeholder 14">
            <a:extLst>
              <a:ext uri="{FF2B5EF4-FFF2-40B4-BE49-F238E27FC236}">
                <a16:creationId xmlns:a16="http://schemas.microsoft.com/office/drawing/2014/main" id="{B297C2A9-188D-4EED-A4A6-5934D08BC962}"/>
              </a:ext>
            </a:extLst>
          </p:cNvPr>
          <p:cNvSpPr>
            <a:spLocks noGrp="1"/>
          </p:cNvSpPr>
          <p:nvPr>
            <p:ph type="body" sz="quarter" idx="125" hasCustomPrompt="1"/>
          </p:nvPr>
        </p:nvSpPr>
        <p:spPr>
          <a:xfrm flipV="1">
            <a:off x="6008381" y="3816442"/>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43" name="Text Placeholder 15">
            <a:extLst>
              <a:ext uri="{FF2B5EF4-FFF2-40B4-BE49-F238E27FC236}">
                <a16:creationId xmlns:a16="http://schemas.microsoft.com/office/drawing/2014/main" id="{AB0F101C-D1E5-480D-A6F2-469E53BC2AEA}"/>
              </a:ext>
            </a:extLst>
          </p:cNvPr>
          <p:cNvSpPr>
            <a:spLocks noGrp="1"/>
          </p:cNvSpPr>
          <p:nvPr>
            <p:ph type="body" sz="quarter" idx="126" hasCustomPrompt="1"/>
          </p:nvPr>
        </p:nvSpPr>
        <p:spPr>
          <a:xfrm flipV="1">
            <a:off x="6010613" y="5060987"/>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Tree>
    <p:extLst>
      <p:ext uri="{BB962C8B-B14F-4D97-AF65-F5344CB8AC3E}">
        <p14:creationId xmlns:p14="http://schemas.microsoft.com/office/powerpoint/2010/main" val="3396775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x lis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616838"/>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277032"/>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2935108"/>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3603017"/>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0" name="Text Placeholder 5">
            <a:extLst>
              <a:ext uri="{FF2B5EF4-FFF2-40B4-BE49-F238E27FC236}">
                <a16:creationId xmlns:a16="http://schemas.microsoft.com/office/drawing/2014/main" id="{11954BB4-BE88-46B7-BAAC-4C7B125967C2}"/>
              </a:ext>
            </a:extLst>
          </p:cNvPr>
          <p:cNvSpPr>
            <a:spLocks noGrp="1"/>
          </p:cNvSpPr>
          <p:nvPr>
            <p:ph type="body" sz="quarter" idx="100" hasCustomPrompt="1"/>
          </p:nvPr>
        </p:nvSpPr>
        <p:spPr>
          <a:xfrm>
            <a:off x="637958" y="4253379"/>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11" name="Text Placeholder 5">
            <a:extLst>
              <a:ext uri="{FF2B5EF4-FFF2-40B4-BE49-F238E27FC236}">
                <a16:creationId xmlns:a16="http://schemas.microsoft.com/office/drawing/2014/main" id="{2B9F0734-96C5-4160-8424-03A3963254C3}"/>
              </a:ext>
            </a:extLst>
          </p:cNvPr>
          <p:cNvSpPr>
            <a:spLocks noGrp="1"/>
          </p:cNvSpPr>
          <p:nvPr>
            <p:ph type="body" sz="quarter" idx="101" hasCustomPrompt="1"/>
          </p:nvPr>
        </p:nvSpPr>
        <p:spPr>
          <a:xfrm>
            <a:off x="634266" y="4913573"/>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2" name="Text Placeholder 5">
            <a:extLst>
              <a:ext uri="{FF2B5EF4-FFF2-40B4-BE49-F238E27FC236}">
                <a16:creationId xmlns:a16="http://schemas.microsoft.com/office/drawing/2014/main" id="{F2748757-45BD-4DC2-ADD4-74CC75501D81}"/>
              </a:ext>
            </a:extLst>
          </p:cNvPr>
          <p:cNvSpPr>
            <a:spLocks noGrp="1"/>
          </p:cNvSpPr>
          <p:nvPr>
            <p:ph type="body" sz="quarter" idx="102" hasCustomPrompt="1"/>
          </p:nvPr>
        </p:nvSpPr>
        <p:spPr>
          <a:xfrm>
            <a:off x="634266" y="5571649"/>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Tree>
    <p:extLst>
      <p:ext uri="{BB962C8B-B14F-4D97-AF65-F5344CB8AC3E}">
        <p14:creationId xmlns:p14="http://schemas.microsoft.com/office/powerpoint/2010/main" val="2078328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cxnSp>
        <p:nvCxnSpPr>
          <p:cNvPr id="13" name="Straight Connector 12">
            <a:extLst>
              <a:ext uri="{FF2B5EF4-FFF2-40B4-BE49-F238E27FC236}">
                <a16:creationId xmlns:a16="http://schemas.microsoft.com/office/drawing/2014/main" id="{E1C3A0E5-56A4-4150-875F-5E40FE7844AC}"/>
              </a:ext>
            </a:extLst>
          </p:cNvPr>
          <p:cNvCxnSpPr>
            <a:cxnSpLocks/>
          </p:cNvCxnSpPr>
          <p:nvPr userDrawn="1"/>
        </p:nvCxnSpPr>
        <p:spPr>
          <a:xfrm>
            <a:off x="464784" y="3060519"/>
            <a:ext cx="124787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A286503-4457-40E5-886A-17C6FEB4C1EE}"/>
              </a:ext>
            </a:extLst>
          </p:cNvPr>
          <p:cNvCxnSpPr>
            <a:cxnSpLocks/>
          </p:cNvCxnSpPr>
          <p:nvPr userDrawn="1"/>
        </p:nvCxnSpPr>
        <p:spPr>
          <a:xfrm>
            <a:off x="444969" y="4641933"/>
            <a:ext cx="124437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3D62EF-FD37-4C30-9A39-98FC6719FB94}"/>
              </a:ext>
            </a:extLst>
          </p:cNvPr>
          <p:cNvCxnSpPr>
            <a:cxnSpLocks/>
          </p:cNvCxnSpPr>
          <p:nvPr userDrawn="1"/>
        </p:nvCxnSpPr>
        <p:spPr>
          <a:xfrm flipV="1">
            <a:off x="4168294"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71BFF1-9158-46C9-A94C-93C5645FF838}"/>
              </a:ext>
            </a:extLst>
          </p:cNvPr>
          <p:cNvCxnSpPr>
            <a:cxnSpLocks/>
          </p:cNvCxnSpPr>
          <p:nvPr userDrawn="1"/>
        </p:nvCxnSpPr>
        <p:spPr>
          <a:xfrm flipV="1">
            <a:off x="8078478"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5">
            <a:extLst>
              <a:ext uri="{FF2B5EF4-FFF2-40B4-BE49-F238E27FC236}">
                <a16:creationId xmlns:a16="http://schemas.microsoft.com/office/drawing/2014/main" id="{E527BC39-451A-483A-B96E-BF4F2B3B3BB8}"/>
              </a:ext>
            </a:extLst>
          </p:cNvPr>
          <p:cNvSpPr>
            <a:spLocks noGrp="1"/>
          </p:cNvSpPr>
          <p:nvPr>
            <p:ph type="body" sz="quarter" idx="92" hasCustomPrompt="1"/>
          </p:nvPr>
        </p:nvSpPr>
        <p:spPr>
          <a:xfrm>
            <a:off x="464784" y="1742030"/>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9" name="Text Placeholder 5">
            <a:extLst>
              <a:ext uri="{FF2B5EF4-FFF2-40B4-BE49-F238E27FC236}">
                <a16:creationId xmlns:a16="http://schemas.microsoft.com/office/drawing/2014/main" id="{1E46B811-7DE5-4542-B88F-E7A6EA8EC5D3}"/>
              </a:ext>
            </a:extLst>
          </p:cNvPr>
          <p:cNvSpPr>
            <a:spLocks noGrp="1"/>
          </p:cNvSpPr>
          <p:nvPr>
            <p:ph type="body" sz="quarter" idx="93" hasCustomPrompt="1"/>
          </p:nvPr>
        </p:nvSpPr>
        <p:spPr>
          <a:xfrm>
            <a:off x="4402579" y="1742029"/>
            <a:ext cx="168340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0" name="Text Placeholder 5">
            <a:extLst>
              <a:ext uri="{FF2B5EF4-FFF2-40B4-BE49-F238E27FC236}">
                <a16:creationId xmlns:a16="http://schemas.microsoft.com/office/drawing/2014/main" id="{F44C0A70-06B0-4267-85AB-F5033747B8AE}"/>
              </a:ext>
            </a:extLst>
          </p:cNvPr>
          <p:cNvSpPr>
            <a:spLocks noGrp="1"/>
          </p:cNvSpPr>
          <p:nvPr>
            <p:ph type="body" sz="quarter" idx="94" hasCustomPrompt="1"/>
          </p:nvPr>
        </p:nvSpPr>
        <p:spPr>
          <a:xfrm>
            <a:off x="8402707" y="1745812"/>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1" name="Text Placeholder 5">
            <a:extLst>
              <a:ext uri="{FF2B5EF4-FFF2-40B4-BE49-F238E27FC236}">
                <a16:creationId xmlns:a16="http://schemas.microsoft.com/office/drawing/2014/main" id="{36D66D28-EEA7-468A-A39B-EB2B4C40CAF4}"/>
              </a:ext>
            </a:extLst>
          </p:cNvPr>
          <p:cNvSpPr>
            <a:spLocks noGrp="1"/>
          </p:cNvSpPr>
          <p:nvPr>
            <p:ph type="body" sz="quarter" idx="95" hasCustomPrompt="1"/>
          </p:nvPr>
        </p:nvSpPr>
        <p:spPr>
          <a:xfrm>
            <a:off x="429827" y="3417062"/>
            <a:ext cx="3416913"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2" name="Text Placeholder 5">
            <a:extLst>
              <a:ext uri="{FF2B5EF4-FFF2-40B4-BE49-F238E27FC236}">
                <a16:creationId xmlns:a16="http://schemas.microsoft.com/office/drawing/2014/main" id="{A1916A5E-7053-4E8C-98A9-B0C1C4E25506}"/>
              </a:ext>
            </a:extLst>
          </p:cNvPr>
          <p:cNvSpPr>
            <a:spLocks noGrp="1"/>
          </p:cNvSpPr>
          <p:nvPr>
            <p:ph type="body" sz="quarter" idx="96" hasCustomPrompt="1"/>
          </p:nvPr>
        </p:nvSpPr>
        <p:spPr>
          <a:xfrm>
            <a:off x="4367622" y="3417061"/>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3" name="Text Placeholder 5">
            <a:extLst>
              <a:ext uri="{FF2B5EF4-FFF2-40B4-BE49-F238E27FC236}">
                <a16:creationId xmlns:a16="http://schemas.microsoft.com/office/drawing/2014/main" id="{CDB990BF-A735-4887-8D37-DB9ED18F7CA7}"/>
              </a:ext>
            </a:extLst>
          </p:cNvPr>
          <p:cNvSpPr>
            <a:spLocks noGrp="1"/>
          </p:cNvSpPr>
          <p:nvPr>
            <p:ph type="body" sz="quarter" idx="97" hasCustomPrompt="1"/>
          </p:nvPr>
        </p:nvSpPr>
        <p:spPr>
          <a:xfrm>
            <a:off x="8367750" y="3420844"/>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4" name="Text Placeholder 5">
            <a:extLst>
              <a:ext uri="{FF2B5EF4-FFF2-40B4-BE49-F238E27FC236}">
                <a16:creationId xmlns:a16="http://schemas.microsoft.com/office/drawing/2014/main" id="{282FED4E-3E2F-4410-BBCE-41B2F44E08E2}"/>
              </a:ext>
            </a:extLst>
          </p:cNvPr>
          <p:cNvSpPr>
            <a:spLocks noGrp="1"/>
          </p:cNvSpPr>
          <p:nvPr>
            <p:ph type="body" sz="quarter" idx="98" hasCustomPrompt="1"/>
          </p:nvPr>
        </p:nvSpPr>
        <p:spPr>
          <a:xfrm>
            <a:off x="464784" y="4987107"/>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5" name="Text Placeholder 5">
            <a:extLst>
              <a:ext uri="{FF2B5EF4-FFF2-40B4-BE49-F238E27FC236}">
                <a16:creationId xmlns:a16="http://schemas.microsoft.com/office/drawing/2014/main" id="{06A86548-62F5-4B3B-88A3-1278732DDA8E}"/>
              </a:ext>
            </a:extLst>
          </p:cNvPr>
          <p:cNvSpPr>
            <a:spLocks noGrp="1"/>
          </p:cNvSpPr>
          <p:nvPr>
            <p:ph type="body" sz="quarter" idx="99" hasCustomPrompt="1"/>
          </p:nvPr>
        </p:nvSpPr>
        <p:spPr>
          <a:xfrm>
            <a:off x="4402579" y="4987106"/>
            <a:ext cx="339857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6" name="Text Placeholder 5">
            <a:extLst>
              <a:ext uri="{FF2B5EF4-FFF2-40B4-BE49-F238E27FC236}">
                <a16:creationId xmlns:a16="http://schemas.microsoft.com/office/drawing/2014/main" id="{D354EC7B-3FB0-4816-8CBC-4498FC978D74}"/>
              </a:ext>
            </a:extLst>
          </p:cNvPr>
          <p:cNvSpPr>
            <a:spLocks noGrp="1"/>
          </p:cNvSpPr>
          <p:nvPr>
            <p:ph type="body" sz="quarter" idx="100" hasCustomPrompt="1"/>
          </p:nvPr>
        </p:nvSpPr>
        <p:spPr>
          <a:xfrm>
            <a:off x="8402707" y="4990889"/>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30" name="Picture Placeholder 2">
            <a:extLst>
              <a:ext uri="{FF2B5EF4-FFF2-40B4-BE49-F238E27FC236}">
                <a16:creationId xmlns:a16="http://schemas.microsoft.com/office/drawing/2014/main" id="{59495B89-C3FF-4BDF-B1CD-77C6CE1152AA}"/>
              </a:ext>
            </a:extLst>
          </p:cNvPr>
          <p:cNvSpPr>
            <a:spLocks noGrp="1"/>
          </p:cNvSpPr>
          <p:nvPr>
            <p:ph type="pic" sz="quarter" idx="104" hasCustomPrompt="1"/>
          </p:nvPr>
        </p:nvSpPr>
        <p:spPr>
          <a:xfrm>
            <a:off x="464784" y="2221771"/>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31" name="Picture Placeholder 2">
            <a:extLst>
              <a:ext uri="{FF2B5EF4-FFF2-40B4-BE49-F238E27FC236}">
                <a16:creationId xmlns:a16="http://schemas.microsoft.com/office/drawing/2014/main" id="{CBA7A82A-CDE3-47EE-AFAD-A8B8CF0A3916}"/>
              </a:ext>
            </a:extLst>
          </p:cNvPr>
          <p:cNvSpPr>
            <a:spLocks noGrp="1"/>
          </p:cNvSpPr>
          <p:nvPr>
            <p:ph type="pic" sz="quarter" idx="105" hasCustomPrompt="1"/>
          </p:nvPr>
        </p:nvSpPr>
        <p:spPr>
          <a:xfrm>
            <a:off x="2240820" y="2221770"/>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32" name="Picture Placeholder 2">
            <a:extLst>
              <a:ext uri="{FF2B5EF4-FFF2-40B4-BE49-F238E27FC236}">
                <a16:creationId xmlns:a16="http://schemas.microsoft.com/office/drawing/2014/main" id="{07FB7DCF-40CD-4322-B324-E4706C6079AC}"/>
              </a:ext>
            </a:extLst>
          </p:cNvPr>
          <p:cNvSpPr>
            <a:spLocks noGrp="1"/>
          </p:cNvSpPr>
          <p:nvPr>
            <p:ph type="pic" sz="quarter" idx="106" hasCustomPrompt="1"/>
          </p:nvPr>
        </p:nvSpPr>
        <p:spPr>
          <a:xfrm>
            <a:off x="464784" y="541668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33" name="Picture Placeholder 2">
            <a:extLst>
              <a:ext uri="{FF2B5EF4-FFF2-40B4-BE49-F238E27FC236}">
                <a16:creationId xmlns:a16="http://schemas.microsoft.com/office/drawing/2014/main" id="{57250FA9-DB5C-4FEA-B2B5-7268649A7FBB}"/>
              </a:ext>
            </a:extLst>
          </p:cNvPr>
          <p:cNvSpPr>
            <a:spLocks noGrp="1"/>
          </p:cNvSpPr>
          <p:nvPr>
            <p:ph type="pic" sz="quarter" idx="107" hasCustomPrompt="1"/>
          </p:nvPr>
        </p:nvSpPr>
        <p:spPr>
          <a:xfrm>
            <a:off x="2240820" y="541668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36" name="Picture Placeholder 2">
            <a:extLst>
              <a:ext uri="{FF2B5EF4-FFF2-40B4-BE49-F238E27FC236}">
                <a16:creationId xmlns:a16="http://schemas.microsoft.com/office/drawing/2014/main" id="{30288A56-3B5D-480A-8C9E-F5B1604A4364}"/>
              </a:ext>
            </a:extLst>
          </p:cNvPr>
          <p:cNvSpPr>
            <a:spLocks noGrp="1"/>
          </p:cNvSpPr>
          <p:nvPr>
            <p:ph type="pic" sz="quarter" idx="110" hasCustomPrompt="1"/>
          </p:nvPr>
        </p:nvSpPr>
        <p:spPr>
          <a:xfrm>
            <a:off x="444969" y="387274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1" name="Picture Placeholder 2">
            <a:extLst>
              <a:ext uri="{FF2B5EF4-FFF2-40B4-BE49-F238E27FC236}">
                <a16:creationId xmlns:a16="http://schemas.microsoft.com/office/drawing/2014/main" id="{B19F5049-E297-42D6-82B8-1029EEC4FEAD}"/>
              </a:ext>
            </a:extLst>
          </p:cNvPr>
          <p:cNvSpPr>
            <a:spLocks noGrp="1"/>
          </p:cNvSpPr>
          <p:nvPr>
            <p:ph type="pic" sz="quarter" idx="111" hasCustomPrompt="1"/>
          </p:nvPr>
        </p:nvSpPr>
        <p:spPr>
          <a:xfrm>
            <a:off x="2221005"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2" name="Picture Placeholder 2">
            <a:extLst>
              <a:ext uri="{FF2B5EF4-FFF2-40B4-BE49-F238E27FC236}">
                <a16:creationId xmlns:a16="http://schemas.microsoft.com/office/drawing/2014/main" id="{3E4D7966-9159-4174-982A-44F94C8822BE}"/>
              </a:ext>
            </a:extLst>
          </p:cNvPr>
          <p:cNvSpPr>
            <a:spLocks noGrp="1"/>
          </p:cNvSpPr>
          <p:nvPr>
            <p:ph type="pic" sz="quarter" idx="112" hasCustomPrompt="1"/>
          </p:nvPr>
        </p:nvSpPr>
        <p:spPr>
          <a:xfrm>
            <a:off x="8387565" y="222555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3" name="Picture Placeholder 2">
            <a:extLst>
              <a:ext uri="{FF2B5EF4-FFF2-40B4-BE49-F238E27FC236}">
                <a16:creationId xmlns:a16="http://schemas.microsoft.com/office/drawing/2014/main" id="{E35F07CD-CF63-45DC-9836-E82747888597}"/>
              </a:ext>
            </a:extLst>
          </p:cNvPr>
          <p:cNvSpPr>
            <a:spLocks noGrp="1"/>
          </p:cNvSpPr>
          <p:nvPr>
            <p:ph type="pic" sz="quarter" idx="113" hasCustomPrompt="1"/>
          </p:nvPr>
        </p:nvSpPr>
        <p:spPr>
          <a:xfrm>
            <a:off x="10163601" y="2225552"/>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4" name="Picture Placeholder 2">
            <a:extLst>
              <a:ext uri="{FF2B5EF4-FFF2-40B4-BE49-F238E27FC236}">
                <a16:creationId xmlns:a16="http://schemas.microsoft.com/office/drawing/2014/main" id="{CC95F195-E3F5-4D4B-93F7-19EEE61BBED2}"/>
              </a:ext>
            </a:extLst>
          </p:cNvPr>
          <p:cNvSpPr>
            <a:spLocks noGrp="1"/>
          </p:cNvSpPr>
          <p:nvPr>
            <p:ph type="pic" sz="quarter" idx="114" hasCustomPrompt="1"/>
          </p:nvPr>
        </p:nvSpPr>
        <p:spPr>
          <a:xfrm>
            <a:off x="8387565" y="54204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5" name="Picture Placeholder 2">
            <a:extLst>
              <a:ext uri="{FF2B5EF4-FFF2-40B4-BE49-F238E27FC236}">
                <a16:creationId xmlns:a16="http://schemas.microsoft.com/office/drawing/2014/main" id="{30965850-D79A-4391-8411-D2A209F999AB}"/>
              </a:ext>
            </a:extLst>
          </p:cNvPr>
          <p:cNvSpPr>
            <a:spLocks noGrp="1"/>
          </p:cNvSpPr>
          <p:nvPr>
            <p:ph type="pic" sz="quarter" idx="115" hasCustomPrompt="1"/>
          </p:nvPr>
        </p:nvSpPr>
        <p:spPr>
          <a:xfrm>
            <a:off x="10163601" y="542046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8" name="Picture Placeholder 2">
            <a:extLst>
              <a:ext uri="{FF2B5EF4-FFF2-40B4-BE49-F238E27FC236}">
                <a16:creationId xmlns:a16="http://schemas.microsoft.com/office/drawing/2014/main" id="{A8054237-7726-4865-9EBF-9D1A89D27BDE}"/>
              </a:ext>
            </a:extLst>
          </p:cNvPr>
          <p:cNvSpPr>
            <a:spLocks noGrp="1"/>
          </p:cNvSpPr>
          <p:nvPr>
            <p:ph type="pic" sz="quarter" idx="118" hasCustomPrompt="1"/>
          </p:nvPr>
        </p:nvSpPr>
        <p:spPr>
          <a:xfrm>
            <a:off x="8367750" y="387652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49" name="Picture Placeholder 2">
            <a:extLst>
              <a:ext uri="{FF2B5EF4-FFF2-40B4-BE49-F238E27FC236}">
                <a16:creationId xmlns:a16="http://schemas.microsoft.com/office/drawing/2014/main" id="{1D08BD35-18C5-425D-840F-9F919DB5A317}"/>
              </a:ext>
            </a:extLst>
          </p:cNvPr>
          <p:cNvSpPr>
            <a:spLocks noGrp="1"/>
          </p:cNvSpPr>
          <p:nvPr>
            <p:ph type="pic" sz="quarter" idx="119" hasCustomPrompt="1"/>
          </p:nvPr>
        </p:nvSpPr>
        <p:spPr>
          <a:xfrm>
            <a:off x="10143786" y="387652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0" name="Picture Placeholder 2">
            <a:extLst>
              <a:ext uri="{FF2B5EF4-FFF2-40B4-BE49-F238E27FC236}">
                <a16:creationId xmlns:a16="http://schemas.microsoft.com/office/drawing/2014/main" id="{6E849D89-C931-4F1D-95CB-B1AD7181B126}"/>
              </a:ext>
            </a:extLst>
          </p:cNvPr>
          <p:cNvSpPr>
            <a:spLocks noGrp="1"/>
          </p:cNvSpPr>
          <p:nvPr>
            <p:ph type="pic" sz="quarter" idx="120" hasCustomPrompt="1"/>
          </p:nvPr>
        </p:nvSpPr>
        <p:spPr>
          <a:xfrm>
            <a:off x="4402579" y="2221769"/>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1" name="Picture Placeholder 2">
            <a:extLst>
              <a:ext uri="{FF2B5EF4-FFF2-40B4-BE49-F238E27FC236}">
                <a16:creationId xmlns:a16="http://schemas.microsoft.com/office/drawing/2014/main" id="{0FD27C00-8451-46EB-8A4A-78A81E1B97D2}"/>
              </a:ext>
            </a:extLst>
          </p:cNvPr>
          <p:cNvSpPr>
            <a:spLocks noGrp="1"/>
          </p:cNvSpPr>
          <p:nvPr>
            <p:ph type="pic" sz="quarter" idx="121" hasCustomPrompt="1"/>
          </p:nvPr>
        </p:nvSpPr>
        <p:spPr>
          <a:xfrm>
            <a:off x="6178615" y="22217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2" name="Picture Placeholder 2">
            <a:extLst>
              <a:ext uri="{FF2B5EF4-FFF2-40B4-BE49-F238E27FC236}">
                <a16:creationId xmlns:a16="http://schemas.microsoft.com/office/drawing/2014/main" id="{16FDE67E-E15B-4BB1-84F8-F5160FB4AFF4}"/>
              </a:ext>
            </a:extLst>
          </p:cNvPr>
          <p:cNvSpPr>
            <a:spLocks noGrp="1"/>
          </p:cNvSpPr>
          <p:nvPr>
            <p:ph type="pic" sz="quarter" idx="122" hasCustomPrompt="1"/>
          </p:nvPr>
        </p:nvSpPr>
        <p:spPr>
          <a:xfrm>
            <a:off x="4399385" y="541668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3" name="Picture Placeholder 2">
            <a:extLst>
              <a:ext uri="{FF2B5EF4-FFF2-40B4-BE49-F238E27FC236}">
                <a16:creationId xmlns:a16="http://schemas.microsoft.com/office/drawing/2014/main" id="{6BFCB079-B130-499A-BCF0-6FFE85A92AB4}"/>
              </a:ext>
            </a:extLst>
          </p:cNvPr>
          <p:cNvSpPr>
            <a:spLocks noGrp="1"/>
          </p:cNvSpPr>
          <p:nvPr>
            <p:ph type="pic" sz="quarter" idx="123" hasCustomPrompt="1"/>
          </p:nvPr>
        </p:nvSpPr>
        <p:spPr>
          <a:xfrm>
            <a:off x="6175421" y="541668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6" name="Picture Placeholder 2">
            <a:extLst>
              <a:ext uri="{FF2B5EF4-FFF2-40B4-BE49-F238E27FC236}">
                <a16:creationId xmlns:a16="http://schemas.microsoft.com/office/drawing/2014/main" id="{4B00B710-FA8E-40BC-A07F-D97B591C9704}"/>
              </a:ext>
            </a:extLst>
          </p:cNvPr>
          <p:cNvSpPr>
            <a:spLocks noGrp="1"/>
          </p:cNvSpPr>
          <p:nvPr>
            <p:ph type="pic" sz="quarter" idx="126" hasCustomPrompt="1"/>
          </p:nvPr>
        </p:nvSpPr>
        <p:spPr>
          <a:xfrm>
            <a:off x="4367621"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
        <p:nvSpPr>
          <p:cNvPr id="57" name="Picture Placeholder 2">
            <a:extLst>
              <a:ext uri="{FF2B5EF4-FFF2-40B4-BE49-F238E27FC236}">
                <a16:creationId xmlns:a16="http://schemas.microsoft.com/office/drawing/2014/main" id="{07479D2B-68DD-4D5B-8A75-6C20ABD6B914}"/>
              </a:ext>
            </a:extLst>
          </p:cNvPr>
          <p:cNvSpPr>
            <a:spLocks noGrp="1"/>
          </p:cNvSpPr>
          <p:nvPr>
            <p:ph type="pic" sz="quarter" idx="127" hasCustomPrompt="1"/>
          </p:nvPr>
        </p:nvSpPr>
        <p:spPr>
          <a:xfrm>
            <a:off x="6143657" y="387274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a:p>
        </p:txBody>
      </p:sp>
    </p:spTree>
    <p:extLst>
      <p:ext uri="{BB962C8B-B14F-4D97-AF65-F5344CB8AC3E}">
        <p14:creationId xmlns:p14="http://schemas.microsoft.com/office/powerpoint/2010/main" val="1881327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adar">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46C345E6-DABF-4D8B-A058-B93E806A37E7}"/>
              </a:ext>
            </a:extLst>
          </p:cNvPr>
          <p:cNvSpPr/>
          <p:nvPr userDrawn="1"/>
        </p:nvSpPr>
        <p:spPr>
          <a:xfrm>
            <a:off x="5062694" y="3258657"/>
            <a:ext cx="2168252" cy="2200949"/>
          </a:xfrm>
          <a:prstGeom prst="ellipse">
            <a:avLst/>
          </a:prstGeom>
          <a:noFill/>
          <a:ln w="19050">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FEBDB5B-9A75-461B-98A5-1C0EBF4DBC87}"/>
              </a:ext>
            </a:extLst>
          </p:cNvPr>
          <p:cNvSpPr/>
          <p:nvPr userDrawn="1"/>
        </p:nvSpPr>
        <p:spPr>
          <a:xfrm>
            <a:off x="4019449" y="2213156"/>
            <a:ext cx="4253035" cy="4317171"/>
          </a:xfrm>
          <a:prstGeom prst="ellipse">
            <a:avLst/>
          </a:pr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46">
            <a:extLst>
              <a:ext uri="{FF2B5EF4-FFF2-40B4-BE49-F238E27FC236}">
                <a16:creationId xmlns:a16="http://schemas.microsoft.com/office/drawing/2014/main" id="{2AB3847C-02E1-4AEA-A263-64CFEC3AF6E6}"/>
              </a:ext>
            </a:extLst>
          </p:cNvPr>
          <p:cNvSpPr/>
          <p:nvPr userDrawn="1"/>
        </p:nvSpPr>
        <p:spPr>
          <a:xfrm>
            <a:off x="3051354" y="1234618"/>
            <a:ext cx="6213458" cy="5475110"/>
          </a:xfrm>
          <a:custGeom>
            <a:avLst/>
            <a:gdLst>
              <a:gd name="connsiteX0" fmla="*/ 3097595 w 6195188"/>
              <a:gd name="connsiteY0" fmla="*/ 0 h 5377912"/>
              <a:gd name="connsiteX1" fmla="*/ 6195188 w 6195188"/>
              <a:gd name="connsiteY1" fmla="*/ 3097594 h 5377912"/>
              <a:gd name="connsiteX2" fmla="*/ 5287924 w 6195188"/>
              <a:gd name="connsiteY2" fmla="*/ 5287924 h 5377912"/>
              <a:gd name="connsiteX3" fmla="*/ 5188912 w 6195188"/>
              <a:gd name="connsiteY3" fmla="*/ 5377912 h 5377912"/>
              <a:gd name="connsiteX4" fmla="*/ 1006277 w 6195188"/>
              <a:gd name="connsiteY4" fmla="*/ 5377912 h 5377912"/>
              <a:gd name="connsiteX5" fmla="*/ 907265 w 6195188"/>
              <a:gd name="connsiteY5" fmla="*/ 5287924 h 5377912"/>
              <a:gd name="connsiteX6" fmla="*/ 0 w 6195188"/>
              <a:gd name="connsiteY6" fmla="*/ 3097594 h 5377912"/>
              <a:gd name="connsiteX7" fmla="*/ 3097595 w 6195188"/>
              <a:gd name="connsiteY7" fmla="*/ 0 h 53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5188" h="5377912">
                <a:moveTo>
                  <a:pt x="3097595" y="0"/>
                </a:moveTo>
                <a:cubicBezTo>
                  <a:pt x="4808348" y="0"/>
                  <a:pt x="6195188" y="1386840"/>
                  <a:pt x="6195188" y="3097594"/>
                </a:cubicBezTo>
                <a:cubicBezTo>
                  <a:pt x="6195188" y="3952971"/>
                  <a:pt x="5848478" y="4727370"/>
                  <a:pt x="5287924" y="5287924"/>
                </a:cubicBezTo>
                <a:lnTo>
                  <a:pt x="5188912" y="5377912"/>
                </a:lnTo>
                <a:lnTo>
                  <a:pt x="1006277" y="5377912"/>
                </a:lnTo>
                <a:lnTo>
                  <a:pt x="907265" y="5287924"/>
                </a:lnTo>
                <a:cubicBezTo>
                  <a:pt x="346710" y="4727370"/>
                  <a:pt x="0" y="3952971"/>
                  <a:pt x="0" y="3097594"/>
                </a:cubicBezTo>
                <a:cubicBezTo>
                  <a:pt x="0" y="1386840"/>
                  <a:pt x="1386841" y="0"/>
                  <a:pt x="3097595" y="0"/>
                </a:cubicBezTo>
                <a:close/>
              </a:path>
            </a:pathLst>
          </a:cu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44">
            <a:extLst>
              <a:ext uri="{FF2B5EF4-FFF2-40B4-BE49-F238E27FC236}">
                <a16:creationId xmlns:a16="http://schemas.microsoft.com/office/drawing/2014/main" id="{AE7CEE1E-ACEA-4B53-A641-3681B5A380E1}"/>
              </a:ext>
            </a:extLst>
          </p:cNvPr>
          <p:cNvSpPr/>
          <p:nvPr userDrawn="1"/>
        </p:nvSpPr>
        <p:spPr>
          <a:xfrm>
            <a:off x="2005947" y="205271"/>
            <a:ext cx="8266379" cy="6519980"/>
          </a:xfrm>
          <a:custGeom>
            <a:avLst/>
            <a:gdLst>
              <a:gd name="connsiteX0" fmla="*/ 4134403 w 8268806"/>
              <a:gd name="connsiteY0" fmla="*/ 0 h 6425005"/>
              <a:gd name="connsiteX1" fmla="*/ 8268806 w 8268806"/>
              <a:gd name="connsiteY1" fmla="*/ 4134403 h 6425005"/>
              <a:gd name="connsiteX2" fmla="*/ 7769806 w 8268806"/>
              <a:gd name="connsiteY2" fmla="*/ 6105105 h 6425005"/>
              <a:gd name="connsiteX3" fmla="*/ 7575462 w 8268806"/>
              <a:gd name="connsiteY3" fmla="*/ 6425005 h 6425005"/>
              <a:gd name="connsiteX4" fmla="*/ 693344 w 8268806"/>
              <a:gd name="connsiteY4" fmla="*/ 6425005 h 6425005"/>
              <a:gd name="connsiteX5" fmla="*/ 499001 w 8268806"/>
              <a:gd name="connsiteY5" fmla="*/ 6105105 h 6425005"/>
              <a:gd name="connsiteX6" fmla="*/ 0 w 8268806"/>
              <a:gd name="connsiteY6" fmla="*/ 4134403 h 6425005"/>
              <a:gd name="connsiteX7" fmla="*/ 4134403 w 8268806"/>
              <a:gd name="connsiteY7" fmla="*/ 0 h 642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8806" h="6425005">
                <a:moveTo>
                  <a:pt x="4134403" y="0"/>
                </a:moveTo>
                <a:cubicBezTo>
                  <a:pt x="6417771" y="0"/>
                  <a:pt x="8268806" y="1851035"/>
                  <a:pt x="8268806" y="4134403"/>
                </a:cubicBezTo>
                <a:cubicBezTo>
                  <a:pt x="8268806" y="4847956"/>
                  <a:pt x="8088041" y="5519288"/>
                  <a:pt x="7769806" y="6105105"/>
                </a:cubicBezTo>
                <a:lnTo>
                  <a:pt x="7575462" y="6425005"/>
                </a:lnTo>
                <a:lnTo>
                  <a:pt x="693344" y="6425005"/>
                </a:lnTo>
                <a:lnTo>
                  <a:pt x="499001" y="6105105"/>
                </a:lnTo>
                <a:cubicBezTo>
                  <a:pt x="180766" y="5519288"/>
                  <a:pt x="0" y="4847956"/>
                  <a:pt x="0" y="4134403"/>
                </a:cubicBezTo>
                <a:cubicBezTo>
                  <a:pt x="0" y="1851035"/>
                  <a:pt x="1851036" y="0"/>
                  <a:pt x="4134403" y="0"/>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43">
            <a:extLst>
              <a:ext uri="{FF2B5EF4-FFF2-40B4-BE49-F238E27FC236}">
                <a16:creationId xmlns:a16="http://schemas.microsoft.com/office/drawing/2014/main" id="{0015E211-82FC-475C-B797-44C59545479B}"/>
              </a:ext>
            </a:extLst>
          </p:cNvPr>
          <p:cNvSpPr/>
          <p:nvPr userDrawn="1"/>
        </p:nvSpPr>
        <p:spPr>
          <a:xfrm>
            <a:off x="1283252" y="1"/>
            <a:ext cx="9738162" cy="6728806"/>
          </a:xfrm>
          <a:custGeom>
            <a:avLst/>
            <a:gdLst>
              <a:gd name="connsiteX0" fmla="*/ 2676250 w 9714196"/>
              <a:gd name="connsiteY0" fmla="*/ 0 h 6612529"/>
              <a:gd name="connsiteX1" fmla="*/ 7037948 w 9714196"/>
              <a:gd name="connsiteY1" fmla="*/ 0 h 6612529"/>
              <a:gd name="connsiteX2" fmla="*/ 7172279 w 9714196"/>
              <a:gd name="connsiteY2" fmla="*/ 68801 h 6612529"/>
              <a:gd name="connsiteX3" fmla="*/ 9714196 w 9714196"/>
              <a:gd name="connsiteY3" fmla="*/ 4339673 h 6612529"/>
              <a:gd name="connsiteX4" fmla="*/ 9235233 w 9714196"/>
              <a:gd name="connsiteY4" fmla="*/ 6445426 h 6612529"/>
              <a:gd name="connsiteX5" fmla="*/ 9149648 w 9714196"/>
              <a:gd name="connsiteY5" fmla="*/ 6612529 h 6612529"/>
              <a:gd name="connsiteX6" fmla="*/ 564548 w 9714196"/>
              <a:gd name="connsiteY6" fmla="*/ 6612529 h 6612529"/>
              <a:gd name="connsiteX7" fmla="*/ 478963 w 9714196"/>
              <a:gd name="connsiteY7" fmla="*/ 6445426 h 6612529"/>
              <a:gd name="connsiteX8" fmla="*/ 0 w 9714196"/>
              <a:gd name="connsiteY8" fmla="*/ 4339673 h 6612529"/>
              <a:gd name="connsiteX9" fmla="*/ 2541917 w 9714196"/>
              <a:gd name="connsiteY9" fmla="*/ 68801 h 661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4196" h="6612529">
                <a:moveTo>
                  <a:pt x="2676250" y="0"/>
                </a:moveTo>
                <a:lnTo>
                  <a:pt x="7037948" y="0"/>
                </a:lnTo>
                <a:lnTo>
                  <a:pt x="7172279" y="68801"/>
                </a:lnTo>
                <a:cubicBezTo>
                  <a:pt x="8686359" y="891298"/>
                  <a:pt x="9714196" y="2495454"/>
                  <a:pt x="9714196" y="4339673"/>
                </a:cubicBezTo>
                <a:cubicBezTo>
                  <a:pt x="9714196" y="5094127"/>
                  <a:pt x="9542182" y="5808404"/>
                  <a:pt x="9235233" y="6445426"/>
                </a:cubicBezTo>
                <a:lnTo>
                  <a:pt x="9149648" y="6612529"/>
                </a:lnTo>
                <a:lnTo>
                  <a:pt x="564548" y="6612529"/>
                </a:lnTo>
                <a:lnTo>
                  <a:pt x="478963" y="6445426"/>
                </a:lnTo>
                <a:cubicBezTo>
                  <a:pt x="172014" y="5808404"/>
                  <a:pt x="0" y="5094127"/>
                  <a:pt x="0" y="4339673"/>
                </a:cubicBezTo>
                <a:cubicBezTo>
                  <a:pt x="0" y="2495454"/>
                  <a:pt x="1027837" y="891298"/>
                  <a:pt x="2541917" y="68801"/>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42">
            <a:extLst>
              <a:ext uri="{FF2B5EF4-FFF2-40B4-BE49-F238E27FC236}">
                <a16:creationId xmlns:a16="http://schemas.microsoft.com/office/drawing/2014/main" id="{2AE96CD8-AEF8-4061-9F8A-D6114A42DB55}"/>
              </a:ext>
            </a:extLst>
          </p:cNvPr>
          <p:cNvSpPr/>
          <p:nvPr userDrawn="1"/>
        </p:nvSpPr>
        <p:spPr>
          <a:xfrm>
            <a:off x="429827" y="0"/>
            <a:ext cx="11438242" cy="6728346"/>
          </a:xfrm>
          <a:custGeom>
            <a:avLst/>
            <a:gdLst>
              <a:gd name="connsiteX0" fmla="*/ 1996403 w 11438242"/>
              <a:gd name="connsiteY0" fmla="*/ 0 h 6628390"/>
              <a:gd name="connsiteX1" fmla="*/ 9441839 w 11438242"/>
              <a:gd name="connsiteY1" fmla="*/ 0 h 6628390"/>
              <a:gd name="connsiteX2" fmla="*/ 9564529 w 11438242"/>
              <a:gd name="connsiteY2" fmla="*/ 106276 h 6628390"/>
              <a:gd name="connsiteX3" fmla="*/ 11438242 w 11438242"/>
              <a:gd name="connsiteY3" fmla="*/ 4339673 h 6628390"/>
              <a:gd name="connsiteX4" fmla="*/ 10988805 w 11438242"/>
              <a:gd name="connsiteY4" fmla="*/ 6565813 h 6628390"/>
              <a:gd name="connsiteX5" fmla="*/ 10960515 w 11438242"/>
              <a:gd name="connsiteY5" fmla="*/ 6628390 h 6628390"/>
              <a:gd name="connsiteX6" fmla="*/ 477727 w 11438242"/>
              <a:gd name="connsiteY6" fmla="*/ 6628390 h 6628390"/>
              <a:gd name="connsiteX7" fmla="*/ 449437 w 11438242"/>
              <a:gd name="connsiteY7" fmla="*/ 6565813 h 6628390"/>
              <a:gd name="connsiteX8" fmla="*/ 0 w 11438242"/>
              <a:gd name="connsiteY8" fmla="*/ 4339673 h 6628390"/>
              <a:gd name="connsiteX9" fmla="*/ 1873714 w 11438242"/>
              <a:gd name="connsiteY9" fmla="*/ 106276 h 6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242" h="6628390">
                <a:moveTo>
                  <a:pt x="1996403" y="0"/>
                </a:moveTo>
                <a:lnTo>
                  <a:pt x="9441839" y="0"/>
                </a:lnTo>
                <a:lnTo>
                  <a:pt x="9564529" y="106276"/>
                </a:lnTo>
                <a:cubicBezTo>
                  <a:pt x="10715590" y="1152463"/>
                  <a:pt x="11438242" y="2661676"/>
                  <a:pt x="11438242" y="4339673"/>
                </a:cubicBezTo>
                <a:cubicBezTo>
                  <a:pt x="11438242" y="5129319"/>
                  <a:pt x="11278208" y="5881587"/>
                  <a:pt x="10988805" y="6565813"/>
                </a:cubicBezTo>
                <a:lnTo>
                  <a:pt x="10960515" y="6628390"/>
                </a:lnTo>
                <a:lnTo>
                  <a:pt x="477727" y="6628390"/>
                </a:lnTo>
                <a:lnTo>
                  <a:pt x="449437" y="6565813"/>
                </a:lnTo>
                <a:cubicBezTo>
                  <a:pt x="160034" y="5881587"/>
                  <a:pt x="0" y="5129319"/>
                  <a:pt x="0" y="4339673"/>
                </a:cubicBezTo>
                <a:cubicBezTo>
                  <a:pt x="0" y="2661676"/>
                  <a:pt x="722652" y="1152463"/>
                  <a:pt x="1873714" y="106276"/>
                </a:cubicBezTo>
                <a:close/>
              </a:path>
            </a:pathLst>
          </a:custGeom>
          <a:noFill/>
          <a:ln w="19050">
            <a:solidFill>
              <a:srgbClr val="007A5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02C749AC-29B9-4B0A-A7D9-4EC299B368EC}"/>
              </a:ext>
            </a:extLst>
          </p:cNvPr>
          <p:cNvSpPr>
            <a:spLocks noGrp="1"/>
          </p:cNvSpPr>
          <p:nvPr>
            <p:ph type="body" sz="quarter" idx="92" hasCustomPrompt="1"/>
          </p:nvPr>
        </p:nvSpPr>
        <p:spPr>
          <a:xfrm>
            <a:off x="5261607" y="3931504"/>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47" name="Text Placeholder 5">
            <a:extLst>
              <a:ext uri="{FF2B5EF4-FFF2-40B4-BE49-F238E27FC236}">
                <a16:creationId xmlns:a16="http://schemas.microsoft.com/office/drawing/2014/main" id="{87837130-B5FD-4E23-B3EF-9BA57D9D812B}"/>
              </a:ext>
            </a:extLst>
          </p:cNvPr>
          <p:cNvSpPr>
            <a:spLocks noGrp="1"/>
          </p:cNvSpPr>
          <p:nvPr>
            <p:ph type="body" sz="quarter" idx="93" hasCustomPrompt="1"/>
          </p:nvPr>
        </p:nvSpPr>
        <p:spPr>
          <a:xfrm>
            <a:off x="2757462" y="317155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54" name="Text Placeholder 5">
            <a:extLst>
              <a:ext uri="{FF2B5EF4-FFF2-40B4-BE49-F238E27FC236}">
                <a16:creationId xmlns:a16="http://schemas.microsoft.com/office/drawing/2014/main" id="{37168111-1DAB-4F27-AB7C-61368F956DC6}"/>
              </a:ext>
            </a:extLst>
          </p:cNvPr>
          <p:cNvSpPr>
            <a:spLocks noGrp="1"/>
          </p:cNvSpPr>
          <p:nvPr>
            <p:ph type="body" sz="quarter" idx="94" hasCustomPrompt="1"/>
          </p:nvPr>
        </p:nvSpPr>
        <p:spPr>
          <a:xfrm>
            <a:off x="6034137" y="17793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55" name="Text Placeholder 5">
            <a:extLst>
              <a:ext uri="{FF2B5EF4-FFF2-40B4-BE49-F238E27FC236}">
                <a16:creationId xmlns:a16="http://schemas.microsoft.com/office/drawing/2014/main" id="{E01E466B-0E54-4053-873A-DDD1633DD7C3}"/>
              </a:ext>
            </a:extLst>
          </p:cNvPr>
          <p:cNvSpPr>
            <a:spLocks noGrp="1"/>
          </p:cNvSpPr>
          <p:nvPr>
            <p:ph type="body" sz="quarter" idx="95" hasCustomPrompt="1"/>
          </p:nvPr>
        </p:nvSpPr>
        <p:spPr>
          <a:xfrm>
            <a:off x="8609468" y="3216379"/>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58" name="Text Placeholder 5">
            <a:extLst>
              <a:ext uri="{FF2B5EF4-FFF2-40B4-BE49-F238E27FC236}">
                <a16:creationId xmlns:a16="http://schemas.microsoft.com/office/drawing/2014/main" id="{47C1B000-09BD-4E49-ADA8-6382787FE6D4}"/>
              </a:ext>
            </a:extLst>
          </p:cNvPr>
          <p:cNvSpPr>
            <a:spLocks noGrp="1"/>
          </p:cNvSpPr>
          <p:nvPr>
            <p:ph type="body" sz="quarter" idx="96" hasCustomPrompt="1"/>
          </p:nvPr>
        </p:nvSpPr>
        <p:spPr>
          <a:xfrm>
            <a:off x="9155182" y="4845903"/>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59" name="Text Placeholder 5">
            <a:extLst>
              <a:ext uri="{FF2B5EF4-FFF2-40B4-BE49-F238E27FC236}">
                <a16:creationId xmlns:a16="http://schemas.microsoft.com/office/drawing/2014/main" id="{0980918A-1E00-4FEA-8B17-F77E7EBBEE4A}"/>
              </a:ext>
            </a:extLst>
          </p:cNvPr>
          <p:cNvSpPr>
            <a:spLocks noGrp="1"/>
          </p:cNvSpPr>
          <p:nvPr>
            <p:ph type="body" sz="quarter" idx="97" hasCustomPrompt="1"/>
          </p:nvPr>
        </p:nvSpPr>
        <p:spPr>
          <a:xfrm>
            <a:off x="9562676" y="1045090"/>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60" name="Text Placeholder 5">
            <a:extLst>
              <a:ext uri="{FF2B5EF4-FFF2-40B4-BE49-F238E27FC236}">
                <a16:creationId xmlns:a16="http://schemas.microsoft.com/office/drawing/2014/main" id="{D47A5BEF-D4F7-423A-9313-805B15D9B5A9}"/>
              </a:ext>
            </a:extLst>
          </p:cNvPr>
          <p:cNvSpPr>
            <a:spLocks noGrp="1"/>
          </p:cNvSpPr>
          <p:nvPr>
            <p:ph type="body" sz="quarter" idx="98" hasCustomPrompt="1"/>
          </p:nvPr>
        </p:nvSpPr>
        <p:spPr>
          <a:xfrm>
            <a:off x="1392076" y="5102735"/>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61" name="Text Placeholder 5">
            <a:extLst>
              <a:ext uri="{FF2B5EF4-FFF2-40B4-BE49-F238E27FC236}">
                <a16:creationId xmlns:a16="http://schemas.microsoft.com/office/drawing/2014/main" id="{E43E0B6C-E91A-42F2-860B-A9F907378D62}"/>
              </a:ext>
            </a:extLst>
          </p:cNvPr>
          <p:cNvSpPr>
            <a:spLocks noGrp="1"/>
          </p:cNvSpPr>
          <p:nvPr>
            <p:ph type="body" sz="quarter" idx="99" hasCustomPrompt="1"/>
          </p:nvPr>
        </p:nvSpPr>
        <p:spPr>
          <a:xfrm>
            <a:off x="620020" y="18218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3791198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liverabl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17" name="Text Placeholder 5">
            <a:extLst>
              <a:ext uri="{FF2B5EF4-FFF2-40B4-BE49-F238E27FC236}">
                <a16:creationId xmlns:a16="http://schemas.microsoft.com/office/drawing/2014/main" id="{913CA208-46A2-4BF4-845C-FAB0C951D428}"/>
              </a:ext>
            </a:extLst>
          </p:cNvPr>
          <p:cNvSpPr>
            <a:spLocks noGrp="1"/>
          </p:cNvSpPr>
          <p:nvPr>
            <p:ph type="body" sz="quarter" idx="97" hasCustomPrompt="1"/>
          </p:nvPr>
        </p:nvSpPr>
        <p:spPr>
          <a:xfrm>
            <a:off x="429826" y="1448580"/>
            <a:ext cx="11416431" cy="1705328"/>
          </a:xfrm>
          <a:prstGeom prst="rect">
            <a:avLst/>
          </a:prstGeom>
          <a:noFill/>
        </p:spPr>
        <p:txBody>
          <a:bodyPr anchor="t" anchorCtr="0"/>
          <a:lstStyle>
            <a:lvl1pPr marL="0" indent="0" algn="l">
              <a:buClr>
                <a:srgbClr val="E83B43"/>
              </a:buClr>
              <a:buFont typeface="Arial" panose="020B0604020202020204" pitchFamily="34" charset="0"/>
              <a:buNone/>
              <a:defRPr lang="en-US" sz="1600" b="0"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Type here</a:t>
            </a:r>
          </a:p>
          <a:p>
            <a:pPr lvl="0"/>
            <a:endParaRPr lang="en-US"/>
          </a:p>
        </p:txBody>
      </p:sp>
      <p:sp>
        <p:nvSpPr>
          <p:cNvPr id="18" name="Text Placeholder 5">
            <a:extLst>
              <a:ext uri="{FF2B5EF4-FFF2-40B4-BE49-F238E27FC236}">
                <a16:creationId xmlns:a16="http://schemas.microsoft.com/office/drawing/2014/main" id="{7822D678-5520-45FE-891F-DC22FD652A74}"/>
              </a:ext>
            </a:extLst>
          </p:cNvPr>
          <p:cNvSpPr>
            <a:spLocks noGrp="1"/>
          </p:cNvSpPr>
          <p:nvPr>
            <p:ph type="body" sz="quarter" idx="101" hasCustomPrompt="1"/>
          </p:nvPr>
        </p:nvSpPr>
        <p:spPr>
          <a:xfrm>
            <a:off x="629068"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19" name="Text Placeholder 5">
            <a:extLst>
              <a:ext uri="{FF2B5EF4-FFF2-40B4-BE49-F238E27FC236}">
                <a16:creationId xmlns:a16="http://schemas.microsoft.com/office/drawing/2014/main" id="{FD428E72-24C7-4B30-B44E-75B722D4393D}"/>
              </a:ext>
            </a:extLst>
          </p:cNvPr>
          <p:cNvSpPr>
            <a:spLocks noGrp="1"/>
          </p:cNvSpPr>
          <p:nvPr>
            <p:ph type="body" sz="quarter" idx="102" hasCustomPrompt="1"/>
          </p:nvPr>
        </p:nvSpPr>
        <p:spPr>
          <a:xfrm>
            <a:off x="3463956"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0" name="Text Placeholder 5">
            <a:extLst>
              <a:ext uri="{FF2B5EF4-FFF2-40B4-BE49-F238E27FC236}">
                <a16:creationId xmlns:a16="http://schemas.microsoft.com/office/drawing/2014/main" id="{458E2BEC-1EA0-4D97-BBBE-9B34AFC8002C}"/>
              </a:ext>
            </a:extLst>
          </p:cNvPr>
          <p:cNvSpPr>
            <a:spLocks noGrp="1"/>
          </p:cNvSpPr>
          <p:nvPr>
            <p:ph type="body" sz="quarter" idx="103" hasCustomPrompt="1"/>
          </p:nvPr>
        </p:nvSpPr>
        <p:spPr>
          <a:xfrm>
            <a:off x="6298844" y="342900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1" name="Text Placeholder 5">
            <a:extLst>
              <a:ext uri="{FF2B5EF4-FFF2-40B4-BE49-F238E27FC236}">
                <a16:creationId xmlns:a16="http://schemas.microsoft.com/office/drawing/2014/main" id="{07E597CD-5254-485B-A2A0-47BA3D37C45F}"/>
              </a:ext>
            </a:extLst>
          </p:cNvPr>
          <p:cNvSpPr>
            <a:spLocks noGrp="1"/>
          </p:cNvSpPr>
          <p:nvPr>
            <p:ph type="body" sz="quarter" idx="104" hasCustomPrompt="1"/>
          </p:nvPr>
        </p:nvSpPr>
        <p:spPr>
          <a:xfrm>
            <a:off x="9133732"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2" name="Text Placeholder 5">
            <a:extLst>
              <a:ext uri="{FF2B5EF4-FFF2-40B4-BE49-F238E27FC236}">
                <a16:creationId xmlns:a16="http://schemas.microsoft.com/office/drawing/2014/main" id="{CCFA9752-4B2E-4D1D-8C44-D3C762E6C73E}"/>
              </a:ext>
            </a:extLst>
          </p:cNvPr>
          <p:cNvSpPr>
            <a:spLocks noGrp="1"/>
          </p:cNvSpPr>
          <p:nvPr>
            <p:ph type="body" sz="quarter" idx="105" hasCustomPrompt="1"/>
          </p:nvPr>
        </p:nvSpPr>
        <p:spPr>
          <a:xfrm>
            <a:off x="629068"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3" name="Text Placeholder 5">
            <a:extLst>
              <a:ext uri="{FF2B5EF4-FFF2-40B4-BE49-F238E27FC236}">
                <a16:creationId xmlns:a16="http://schemas.microsoft.com/office/drawing/2014/main" id="{1DA75C5C-AE08-4AF5-ADA5-F711622EC8F4}"/>
              </a:ext>
            </a:extLst>
          </p:cNvPr>
          <p:cNvSpPr>
            <a:spLocks noGrp="1"/>
          </p:cNvSpPr>
          <p:nvPr>
            <p:ph type="body" sz="quarter" idx="106" hasCustomPrompt="1"/>
          </p:nvPr>
        </p:nvSpPr>
        <p:spPr>
          <a:xfrm>
            <a:off x="3463956"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4" name="Text Placeholder 5">
            <a:extLst>
              <a:ext uri="{FF2B5EF4-FFF2-40B4-BE49-F238E27FC236}">
                <a16:creationId xmlns:a16="http://schemas.microsoft.com/office/drawing/2014/main" id="{DCB72DB7-502B-470D-9615-0BAD3EF5D81C}"/>
              </a:ext>
            </a:extLst>
          </p:cNvPr>
          <p:cNvSpPr>
            <a:spLocks noGrp="1"/>
          </p:cNvSpPr>
          <p:nvPr>
            <p:ph type="body" sz="quarter" idx="107" hasCustomPrompt="1"/>
          </p:nvPr>
        </p:nvSpPr>
        <p:spPr>
          <a:xfrm>
            <a:off x="6298844" y="4513162"/>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5" name="Text Placeholder 5">
            <a:extLst>
              <a:ext uri="{FF2B5EF4-FFF2-40B4-BE49-F238E27FC236}">
                <a16:creationId xmlns:a16="http://schemas.microsoft.com/office/drawing/2014/main" id="{ED33CADC-5E52-4308-9F13-BF4528EB79FC}"/>
              </a:ext>
            </a:extLst>
          </p:cNvPr>
          <p:cNvSpPr>
            <a:spLocks noGrp="1"/>
          </p:cNvSpPr>
          <p:nvPr>
            <p:ph type="body" sz="quarter" idx="108" hasCustomPrompt="1"/>
          </p:nvPr>
        </p:nvSpPr>
        <p:spPr>
          <a:xfrm>
            <a:off x="9133732"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6" name="Text Placeholder 5">
            <a:extLst>
              <a:ext uri="{FF2B5EF4-FFF2-40B4-BE49-F238E27FC236}">
                <a16:creationId xmlns:a16="http://schemas.microsoft.com/office/drawing/2014/main" id="{51F47D4F-2F49-40B7-9CB3-360C99ABAA8E}"/>
              </a:ext>
            </a:extLst>
          </p:cNvPr>
          <p:cNvSpPr>
            <a:spLocks noGrp="1"/>
          </p:cNvSpPr>
          <p:nvPr>
            <p:ph type="body" sz="quarter" idx="109" hasCustomPrompt="1"/>
          </p:nvPr>
        </p:nvSpPr>
        <p:spPr>
          <a:xfrm>
            <a:off x="629068"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7" name="Text Placeholder 5">
            <a:extLst>
              <a:ext uri="{FF2B5EF4-FFF2-40B4-BE49-F238E27FC236}">
                <a16:creationId xmlns:a16="http://schemas.microsoft.com/office/drawing/2014/main" id="{35755BA2-5B85-431A-B293-FCC673D633AB}"/>
              </a:ext>
            </a:extLst>
          </p:cNvPr>
          <p:cNvSpPr>
            <a:spLocks noGrp="1"/>
          </p:cNvSpPr>
          <p:nvPr>
            <p:ph type="body" sz="quarter" idx="110" hasCustomPrompt="1"/>
          </p:nvPr>
        </p:nvSpPr>
        <p:spPr>
          <a:xfrm>
            <a:off x="3463956"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8" name="Text Placeholder 5">
            <a:extLst>
              <a:ext uri="{FF2B5EF4-FFF2-40B4-BE49-F238E27FC236}">
                <a16:creationId xmlns:a16="http://schemas.microsoft.com/office/drawing/2014/main" id="{D3084B10-6CAC-4514-9AE0-FD3B2CA0AA1A}"/>
              </a:ext>
            </a:extLst>
          </p:cNvPr>
          <p:cNvSpPr>
            <a:spLocks noGrp="1"/>
          </p:cNvSpPr>
          <p:nvPr>
            <p:ph type="body" sz="quarter" idx="111" hasCustomPrompt="1"/>
          </p:nvPr>
        </p:nvSpPr>
        <p:spPr>
          <a:xfrm>
            <a:off x="6298844" y="5604567"/>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9" name="Text Placeholder 5">
            <a:extLst>
              <a:ext uri="{FF2B5EF4-FFF2-40B4-BE49-F238E27FC236}">
                <a16:creationId xmlns:a16="http://schemas.microsoft.com/office/drawing/2014/main" id="{3BB40745-2F99-434C-968A-BD6711870897}"/>
              </a:ext>
            </a:extLst>
          </p:cNvPr>
          <p:cNvSpPr>
            <a:spLocks noGrp="1"/>
          </p:cNvSpPr>
          <p:nvPr>
            <p:ph type="body" sz="quarter" idx="112" hasCustomPrompt="1"/>
          </p:nvPr>
        </p:nvSpPr>
        <p:spPr>
          <a:xfrm>
            <a:off x="9133732"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Tree>
    <p:extLst>
      <p:ext uri="{BB962C8B-B14F-4D97-AF65-F5344CB8AC3E}">
        <p14:creationId xmlns:p14="http://schemas.microsoft.com/office/powerpoint/2010/main" val="264218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ture Week Pla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56144D83-960F-4E24-88EE-9E1501286D36}"/>
              </a:ext>
            </a:extLst>
          </p:cNvPr>
          <p:cNvSpPr txBox="1"/>
          <p:nvPr userDrawn="1"/>
        </p:nvSpPr>
        <p:spPr>
          <a:xfrm>
            <a:off x="429830" y="1877130"/>
            <a:ext cx="11401048" cy="376842"/>
          </a:xfrm>
          <a:prstGeom prst="rect">
            <a:avLst/>
          </a:prstGeom>
          <a:solidFill>
            <a:srgbClr val="E5E5E5"/>
          </a:solidFill>
        </p:spPr>
        <p:txBody>
          <a:bodyPr wrap="square" lIns="91440" tIns="0" rIns="0" bIns="0" rtlCol="0" anchor="ctr">
            <a:noAutofit/>
          </a:bodyPr>
          <a:lstStyle/>
          <a:p>
            <a:endParaRPr lang="en-US" sz="1200">
              <a:solidFill>
                <a:srgbClr val="FFFFFF"/>
              </a:solidFill>
            </a:endParaRPr>
          </a:p>
        </p:txBody>
      </p:sp>
      <p:sp>
        <p:nvSpPr>
          <p:cNvPr id="10" name="TextBox 9">
            <a:extLst>
              <a:ext uri="{FF2B5EF4-FFF2-40B4-BE49-F238E27FC236}">
                <a16:creationId xmlns:a16="http://schemas.microsoft.com/office/drawing/2014/main" id="{82D3666E-0294-481F-B913-73B3F319A49D}"/>
              </a:ext>
            </a:extLst>
          </p:cNvPr>
          <p:cNvSpPr txBox="1"/>
          <p:nvPr userDrawn="1"/>
        </p:nvSpPr>
        <p:spPr>
          <a:xfrm>
            <a:off x="429830" y="2404134"/>
            <a:ext cx="11401048" cy="376842"/>
          </a:xfrm>
          <a:prstGeom prst="rect">
            <a:avLst/>
          </a:prstGeom>
          <a:solidFill>
            <a:srgbClr val="E5E5E5"/>
          </a:solidFill>
        </p:spPr>
        <p:txBody>
          <a:bodyPr wrap="square" lIns="91440" tIns="0" rIns="0" bIns="0" rtlCol="0" anchor="ctr">
            <a:noAutofit/>
          </a:bodyPr>
          <a:lstStyle/>
          <a:p>
            <a:endParaRPr lang="en-US" sz="1200">
              <a:solidFill>
                <a:srgbClr val="FFFFFF"/>
              </a:solidFill>
            </a:endParaRPr>
          </a:p>
        </p:txBody>
      </p:sp>
      <p:sp>
        <p:nvSpPr>
          <p:cNvPr id="11" name="TextBox 10">
            <a:extLst>
              <a:ext uri="{FF2B5EF4-FFF2-40B4-BE49-F238E27FC236}">
                <a16:creationId xmlns:a16="http://schemas.microsoft.com/office/drawing/2014/main" id="{32279E98-9EBF-4948-8857-2E666A127141}"/>
              </a:ext>
            </a:extLst>
          </p:cNvPr>
          <p:cNvSpPr txBox="1"/>
          <p:nvPr userDrawn="1"/>
        </p:nvSpPr>
        <p:spPr>
          <a:xfrm>
            <a:off x="429830" y="2931138"/>
            <a:ext cx="11401048" cy="376842"/>
          </a:xfrm>
          <a:prstGeom prst="rect">
            <a:avLst/>
          </a:prstGeom>
          <a:solidFill>
            <a:srgbClr val="E5E5E5"/>
          </a:solidFill>
        </p:spPr>
        <p:txBody>
          <a:bodyPr wrap="square" lIns="91440" tIns="0" rIns="0" bIns="0" rtlCol="0" anchor="ctr">
            <a:noAutofit/>
          </a:bodyPr>
          <a:lstStyle/>
          <a:p>
            <a:endParaRPr lang="en-US" sz="1200">
              <a:solidFill>
                <a:srgbClr val="FFFFFF"/>
              </a:solidFill>
            </a:endParaRPr>
          </a:p>
        </p:txBody>
      </p:sp>
      <p:sp>
        <p:nvSpPr>
          <p:cNvPr id="12" name="TextBox 11">
            <a:extLst>
              <a:ext uri="{FF2B5EF4-FFF2-40B4-BE49-F238E27FC236}">
                <a16:creationId xmlns:a16="http://schemas.microsoft.com/office/drawing/2014/main" id="{67CA03F0-66E7-48BF-96C0-BCE80A8BE5CF}"/>
              </a:ext>
            </a:extLst>
          </p:cNvPr>
          <p:cNvSpPr txBox="1"/>
          <p:nvPr userDrawn="1"/>
        </p:nvSpPr>
        <p:spPr>
          <a:xfrm>
            <a:off x="429828" y="3469224"/>
            <a:ext cx="11401049" cy="365760"/>
          </a:xfrm>
          <a:prstGeom prst="rect">
            <a:avLst/>
          </a:prstGeom>
          <a:solidFill>
            <a:srgbClr val="E5E5E5"/>
          </a:solidFill>
        </p:spPr>
        <p:txBody>
          <a:bodyPr wrap="square" lIns="91440" tIns="0" rIns="0" bIns="0" rtlCol="0" anchor="ctr">
            <a:noAutofit/>
          </a:bodyPr>
          <a:lstStyle/>
          <a:p>
            <a:endParaRPr lang="en-US" sz="1200">
              <a:solidFill>
                <a:srgbClr val="FFFFFF"/>
              </a:solidFill>
            </a:endParaRPr>
          </a:p>
        </p:txBody>
      </p:sp>
      <p:sp>
        <p:nvSpPr>
          <p:cNvPr id="13" name="TextBox 12">
            <a:extLst>
              <a:ext uri="{FF2B5EF4-FFF2-40B4-BE49-F238E27FC236}">
                <a16:creationId xmlns:a16="http://schemas.microsoft.com/office/drawing/2014/main" id="{48507F05-A03C-400F-9885-3C60C47099BE}"/>
              </a:ext>
            </a:extLst>
          </p:cNvPr>
          <p:cNvSpPr txBox="1"/>
          <p:nvPr userDrawn="1"/>
        </p:nvSpPr>
        <p:spPr>
          <a:xfrm>
            <a:off x="429829" y="3985146"/>
            <a:ext cx="11401048" cy="376842"/>
          </a:xfrm>
          <a:prstGeom prst="rect">
            <a:avLst/>
          </a:prstGeom>
          <a:solidFill>
            <a:srgbClr val="E5E5E5"/>
          </a:solidFill>
        </p:spPr>
        <p:txBody>
          <a:bodyPr wrap="square" lIns="91440" tIns="0" rIns="0" bIns="0" rtlCol="0" anchor="ctr">
            <a:noAutofit/>
          </a:bodyPr>
          <a:lstStyle/>
          <a:p>
            <a:endParaRPr lang="en-US" sz="1200"/>
          </a:p>
        </p:txBody>
      </p:sp>
      <p:sp>
        <p:nvSpPr>
          <p:cNvPr id="14" name="TextBox 13">
            <a:extLst>
              <a:ext uri="{FF2B5EF4-FFF2-40B4-BE49-F238E27FC236}">
                <a16:creationId xmlns:a16="http://schemas.microsoft.com/office/drawing/2014/main" id="{9B473ECD-AADD-4EDF-B66D-18E890CAC9BA}"/>
              </a:ext>
            </a:extLst>
          </p:cNvPr>
          <p:cNvSpPr txBox="1"/>
          <p:nvPr userDrawn="1"/>
        </p:nvSpPr>
        <p:spPr>
          <a:xfrm>
            <a:off x="429829" y="4550624"/>
            <a:ext cx="11401048" cy="376842"/>
          </a:xfrm>
          <a:prstGeom prst="rect">
            <a:avLst/>
          </a:prstGeom>
          <a:solidFill>
            <a:srgbClr val="E5E5E5"/>
          </a:solidFill>
        </p:spPr>
        <p:txBody>
          <a:bodyPr wrap="square" lIns="91440" tIns="0" rIns="0" bIns="0" rtlCol="0" anchor="ctr">
            <a:noAutofit/>
          </a:bodyPr>
          <a:lstStyle/>
          <a:p>
            <a:endParaRPr lang="en-US" sz="1200"/>
          </a:p>
        </p:txBody>
      </p:sp>
      <p:sp>
        <p:nvSpPr>
          <p:cNvPr id="15" name="TextBox 14">
            <a:extLst>
              <a:ext uri="{FF2B5EF4-FFF2-40B4-BE49-F238E27FC236}">
                <a16:creationId xmlns:a16="http://schemas.microsoft.com/office/drawing/2014/main" id="{8D28A668-3F01-411A-9F12-D87F813B93BB}"/>
              </a:ext>
            </a:extLst>
          </p:cNvPr>
          <p:cNvSpPr txBox="1"/>
          <p:nvPr userDrawn="1"/>
        </p:nvSpPr>
        <p:spPr>
          <a:xfrm>
            <a:off x="429828" y="6093163"/>
            <a:ext cx="11439175" cy="376842"/>
          </a:xfrm>
          <a:prstGeom prst="rect">
            <a:avLst/>
          </a:prstGeom>
          <a:solidFill>
            <a:srgbClr val="E5E5E5"/>
          </a:solidFill>
        </p:spPr>
        <p:txBody>
          <a:bodyPr wrap="square" lIns="91440" tIns="0" rIns="0" bIns="0" rtlCol="0" anchor="ctr">
            <a:noAutofit/>
          </a:bodyPr>
          <a:lstStyle/>
          <a:p>
            <a:endParaRPr lang="en-US" sz="1200"/>
          </a:p>
        </p:txBody>
      </p:sp>
      <p:sp>
        <p:nvSpPr>
          <p:cNvPr id="16" name="TextBox 15">
            <a:extLst>
              <a:ext uri="{FF2B5EF4-FFF2-40B4-BE49-F238E27FC236}">
                <a16:creationId xmlns:a16="http://schemas.microsoft.com/office/drawing/2014/main" id="{C994B3DF-A3D9-44D4-9D43-7DF593E28D47}"/>
              </a:ext>
            </a:extLst>
          </p:cNvPr>
          <p:cNvSpPr txBox="1"/>
          <p:nvPr userDrawn="1"/>
        </p:nvSpPr>
        <p:spPr>
          <a:xfrm>
            <a:off x="429829" y="5039154"/>
            <a:ext cx="11401048" cy="376842"/>
          </a:xfrm>
          <a:prstGeom prst="rect">
            <a:avLst/>
          </a:prstGeom>
          <a:solidFill>
            <a:srgbClr val="E5E5E5"/>
          </a:solidFill>
        </p:spPr>
        <p:txBody>
          <a:bodyPr wrap="square" lIns="91440" tIns="0" rIns="0" bIns="0" rtlCol="0" anchor="ctr">
            <a:noAutofit/>
          </a:bodyPr>
          <a:lstStyle/>
          <a:p>
            <a:endParaRPr lang="en-US" sz="1200"/>
          </a:p>
        </p:txBody>
      </p:sp>
      <p:sp>
        <p:nvSpPr>
          <p:cNvPr id="17" name="TextBox 16">
            <a:extLst>
              <a:ext uri="{FF2B5EF4-FFF2-40B4-BE49-F238E27FC236}">
                <a16:creationId xmlns:a16="http://schemas.microsoft.com/office/drawing/2014/main" id="{2724C555-8B19-4A46-9967-4639CB541575}"/>
              </a:ext>
            </a:extLst>
          </p:cNvPr>
          <p:cNvSpPr txBox="1"/>
          <p:nvPr userDrawn="1"/>
        </p:nvSpPr>
        <p:spPr>
          <a:xfrm>
            <a:off x="429829" y="5566158"/>
            <a:ext cx="11401048" cy="376842"/>
          </a:xfrm>
          <a:prstGeom prst="rect">
            <a:avLst/>
          </a:prstGeom>
          <a:solidFill>
            <a:srgbClr val="E5E5E5"/>
          </a:solidFill>
        </p:spPr>
        <p:txBody>
          <a:bodyPr wrap="square" lIns="91440" tIns="0" rIns="0" bIns="0" rtlCol="0" anchor="ctr">
            <a:noAutofit/>
          </a:bodyPr>
          <a:lstStyle/>
          <a:p>
            <a:endParaRPr lang="en-US" sz="1200"/>
          </a:p>
        </p:txBody>
      </p:sp>
      <p:sp>
        <p:nvSpPr>
          <p:cNvPr id="18" name="Text Placeholder 5">
            <a:extLst>
              <a:ext uri="{FF2B5EF4-FFF2-40B4-BE49-F238E27FC236}">
                <a16:creationId xmlns:a16="http://schemas.microsoft.com/office/drawing/2014/main" id="{456AA248-E20D-4839-A557-DA41FCE54B47}"/>
              </a:ext>
            </a:extLst>
          </p:cNvPr>
          <p:cNvSpPr>
            <a:spLocks noGrp="1"/>
          </p:cNvSpPr>
          <p:nvPr>
            <p:ph type="body" sz="quarter" idx="102" hasCustomPrompt="1"/>
          </p:nvPr>
        </p:nvSpPr>
        <p:spPr>
          <a:xfrm>
            <a:off x="429829" y="1884371"/>
            <a:ext cx="1900174"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19" name="Text Placeholder 5">
            <a:extLst>
              <a:ext uri="{FF2B5EF4-FFF2-40B4-BE49-F238E27FC236}">
                <a16:creationId xmlns:a16="http://schemas.microsoft.com/office/drawing/2014/main" id="{87A3768F-A6E1-4004-9946-8EA70599CEBB}"/>
              </a:ext>
            </a:extLst>
          </p:cNvPr>
          <p:cNvSpPr>
            <a:spLocks noGrp="1"/>
          </p:cNvSpPr>
          <p:nvPr>
            <p:ph type="body" sz="quarter" idx="103" hasCustomPrompt="1"/>
          </p:nvPr>
        </p:nvSpPr>
        <p:spPr>
          <a:xfrm>
            <a:off x="2330002" y="2420538"/>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0" name="Text Placeholder 5">
            <a:extLst>
              <a:ext uri="{FF2B5EF4-FFF2-40B4-BE49-F238E27FC236}">
                <a16:creationId xmlns:a16="http://schemas.microsoft.com/office/drawing/2014/main" id="{CAC228BF-189F-4218-8A6C-67BD58C70254}"/>
              </a:ext>
            </a:extLst>
          </p:cNvPr>
          <p:cNvSpPr>
            <a:spLocks noGrp="1"/>
          </p:cNvSpPr>
          <p:nvPr>
            <p:ph type="body" sz="quarter" idx="104" hasCustomPrompt="1"/>
          </p:nvPr>
        </p:nvSpPr>
        <p:spPr>
          <a:xfrm>
            <a:off x="429827" y="2938379"/>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1" name="Text Placeholder 5">
            <a:extLst>
              <a:ext uri="{FF2B5EF4-FFF2-40B4-BE49-F238E27FC236}">
                <a16:creationId xmlns:a16="http://schemas.microsoft.com/office/drawing/2014/main" id="{41C32209-27A2-40C2-BBF9-1CA09ECD18CF}"/>
              </a:ext>
            </a:extLst>
          </p:cNvPr>
          <p:cNvSpPr>
            <a:spLocks noGrp="1"/>
          </p:cNvSpPr>
          <p:nvPr>
            <p:ph type="body" sz="quarter" idx="105" hasCustomPrompt="1"/>
          </p:nvPr>
        </p:nvSpPr>
        <p:spPr>
          <a:xfrm>
            <a:off x="6130352" y="3463462"/>
            <a:ext cx="5700525"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2" name="Text Placeholder 5">
            <a:extLst>
              <a:ext uri="{FF2B5EF4-FFF2-40B4-BE49-F238E27FC236}">
                <a16:creationId xmlns:a16="http://schemas.microsoft.com/office/drawing/2014/main" id="{B96C6988-9A8C-4B5E-A695-C17C38542654}"/>
              </a:ext>
            </a:extLst>
          </p:cNvPr>
          <p:cNvSpPr>
            <a:spLocks noGrp="1"/>
          </p:cNvSpPr>
          <p:nvPr>
            <p:ph type="body" sz="quarter" idx="106" hasCustomPrompt="1"/>
          </p:nvPr>
        </p:nvSpPr>
        <p:spPr>
          <a:xfrm>
            <a:off x="2330002" y="3988544"/>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3" name="Text Placeholder 5">
            <a:extLst>
              <a:ext uri="{FF2B5EF4-FFF2-40B4-BE49-F238E27FC236}">
                <a16:creationId xmlns:a16="http://schemas.microsoft.com/office/drawing/2014/main" id="{B02F7999-CCEF-4410-83AE-634C30974DD5}"/>
              </a:ext>
            </a:extLst>
          </p:cNvPr>
          <p:cNvSpPr>
            <a:spLocks noGrp="1"/>
          </p:cNvSpPr>
          <p:nvPr>
            <p:ph type="body" sz="quarter" idx="107" hasCustomPrompt="1"/>
          </p:nvPr>
        </p:nvSpPr>
        <p:spPr>
          <a:xfrm>
            <a:off x="4230177" y="4557862"/>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4" name="Text Placeholder 5">
            <a:extLst>
              <a:ext uri="{FF2B5EF4-FFF2-40B4-BE49-F238E27FC236}">
                <a16:creationId xmlns:a16="http://schemas.microsoft.com/office/drawing/2014/main" id="{53A1ABE4-7FEA-46C0-B6F0-FD232D133342}"/>
              </a:ext>
            </a:extLst>
          </p:cNvPr>
          <p:cNvSpPr>
            <a:spLocks noGrp="1"/>
          </p:cNvSpPr>
          <p:nvPr>
            <p:ph type="body" sz="quarter" idx="108" hasCustomPrompt="1"/>
          </p:nvPr>
        </p:nvSpPr>
        <p:spPr>
          <a:xfrm>
            <a:off x="6130352" y="5048316"/>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5" name="Text Placeholder 5">
            <a:extLst>
              <a:ext uri="{FF2B5EF4-FFF2-40B4-BE49-F238E27FC236}">
                <a16:creationId xmlns:a16="http://schemas.microsoft.com/office/drawing/2014/main" id="{B9404222-5F12-4519-84A3-A1B3303775B3}"/>
              </a:ext>
            </a:extLst>
          </p:cNvPr>
          <p:cNvSpPr>
            <a:spLocks noGrp="1"/>
          </p:cNvSpPr>
          <p:nvPr>
            <p:ph type="body" sz="quarter" idx="109" hasCustomPrompt="1"/>
          </p:nvPr>
        </p:nvSpPr>
        <p:spPr>
          <a:xfrm>
            <a:off x="429827" y="5573400"/>
            <a:ext cx="570052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6" name="Text Placeholder 5">
            <a:extLst>
              <a:ext uri="{FF2B5EF4-FFF2-40B4-BE49-F238E27FC236}">
                <a16:creationId xmlns:a16="http://schemas.microsoft.com/office/drawing/2014/main" id="{BA448AF0-09AF-4452-B000-D150A1A6E48A}"/>
              </a:ext>
            </a:extLst>
          </p:cNvPr>
          <p:cNvSpPr>
            <a:spLocks noGrp="1"/>
          </p:cNvSpPr>
          <p:nvPr>
            <p:ph type="body" sz="quarter" idx="110" hasCustomPrompt="1"/>
          </p:nvPr>
        </p:nvSpPr>
        <p:spPr>
          <a:xfrm>
            <a:off x="4230178" y="6096560"/>
            <a:ext cx="5700524"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XX</a:t>
            </a:r>
          </a:p>
        </p:txBody>
      </p:sp>
      <p:sp>
        <p:nvSpPr>
          <p:cNvPr id="27" name="Text Placeholder 5">
            <a:extLst>
              <a:ext uri="{FF2B5EF4-FFF2-40B4-BE49-F238E27FC236}">
                <a16:creationId xmlns:a16="http://schemas.microsoft.com/office/drawing/2014/main" id="{B7853AED-305D-4281-B3B1-5F1315FDE8C7}"/>
              </a:ext>
            </a:extLst>
          </p:cNvPr>
          <p:cNvSpPr>
            <a:spLocks noGrp="1"/>
          </p:cNvSpPr>
          <p:nvPr>
            <p:ph type="body" sz="quarter" idx="111" hasCustomPrompt="1"/>
          </p:nvPr>
        </p:nvSpPr>
        <p:spPr>
          <a:xfrm>
            <a:off x="429827" y="1419602"/>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
        <p:nvSpPr>
          <p:cNvPr id="33" name="Text Placeholder 5">
            <a:extLst>
              <a:ext uri="{FF2B5EF4-FFF2-40B4-BE49-F238E27FC236}">
                <a16:creationId xmlns:a16="http://schemas.microsoft.com/office/drawing/2014/main" id="{61A2D068-14E3-493F-B022-9FF9827B26BB}"/>
              </a:ext>
            </a:extLst>
          </p:cNvPr>
          <p:cNvSpPr>
            <a:spLocks noGrp="1"/>
          </p:cNvSpPr>
          <p:nvPr>
            <p:ph type="body" sz="quarter" idx="112" hasCustomPrompt="1"/>
          </p:nvPr>
        </p:nvSpPr>
        <p:spPr>
          <a:xfrm>
            <a:off x="2330002" y="1418965"/>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
        <p:nvSpPr>
          <p:cNvPr id="34" name="Text Placeholder 5">
            <a:extLst>
              <a:ext uri="{FF2B5EF4-FFF2-40B4-BE49-F238E27FC236}">
                <a16:creationId xmlns:a16="http://schemas.microsoft.com/office/drawing/2014/main" id="{8B4B6F64-D652-401F-8E43-A2A41ED00353}"/>
              </a:ext>
            </a:extLst>
          </p:cNvPr>
          <p:cNvSpPr>
            <a:spLocks noGrp="1"/>
          </p:cNvSpPr>
          <p:nvPr>
            <p:ph type="body" sz="quarter" idx="113" hasCustomPrompt="1"/>
          </p:nvPr>
        </p:nvSpPr>
        <p:spPr>
          <a:xfrm>
            <a:off x="4230177" y="141592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
        <p:nvSpPr>
          <p:cNvPr id="35" name="Text Placeholder 5">
            <a:extLst>
              <a:ext uri="{FF2B5EF4-FFF2-40B4-BE49-F238E27FC236}">
                <a16:creationId xmlns:a16="http://schemas.microsoft.com/office/drawing/2014/main" id="{27ED8DC1-7455-4B1D-A2DB-FB9C821CFD87}"/>
              </a:ext>
            </a:extLst>
          </p:cNvPr>
          <p:cNvSpPr>
            <a:spLocks noGrp="1"/>
          </p:cNvSpPr>
          <p:nvPr>
            <p:ph type="body" sz="quarter" idx="114" hasCustomPrompt="1"/>
          </p:nvPr>
        </p:nvSpPr>
        <p:spPr>
          <a:xfrm>
            <a:off x="613035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
        <p:nvSpPr>
          <p:cNvPr id="36" name="Text Placeholder 5">
            <a:extLst>
              <a:ext uri="{FF2B5EF4-FFF2-40B4-BE49-F238E27FC236}">
                <a16:creationId xmlns:a16="http://schemas.microsoft.com/office/drawing/2014/main" id="{EDB0E63F-5D88-43F0-AAE0-31E562CA3464}"/>
              </a:ext>
            </a:extLst>
          </p:cNvPr>
          <p:cNvSpPr>
            <a:spLocks noGrp="1"/>
          </p:cNvSpPr>
          <p:nvPr>
            <p:ph type="body" sz="quarter" idx="115" hasCustomPrompt="1"/>
          </p:nvPr>
        </p:nvSpPr>
        <p:spPr>
          <a:xfrm>
            <a:off x="8030527" y="1413064"/>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
        <p:nvSpPr>
          <p:cNvPr id="37" name="Text Placeholder 5">
            <a:extLst>
              <a:ext uri="{FF2B5EF4-FFF2-40B4-BE49-F238E27FC236}">
                <a16:creationId xmlns:a16="http://schemas.microsoft.com/office/drawing/2014/main" id="{7F324EBD-6665-49D6-8441-1C24725E8A05}"/>
              </a:ext>
            </a:extLst>
          </p:cNvPr>
          <p:cNvSpPr>
            <a:spLocks noGrp="1"/>
          </p:cNvSpPr>
          <p:nvPr>
            <p:ph type="body" sz="quarter" idx="116" hasCustomPrompt="1"/>
          </p:nvPr>
        </p:nvSpPr>
        <p:spPr>
          <a:xfrm>
            <a:off x="993070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a:t>Week X</a:t>
            </a:r>
          </a:p>
        </p:txBody>
      </p:sp>
    </p:spTree>
    <p:extLst>
      <p:ext uri="{BB962C8B-B14F-4D97-AF65-F5344CB8AC3E}">
        <p14:creationId xmlns:p14="http://schemas.microsoft.com/office/powerpoint/2010/main" val="3874007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ee Diagram">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cxnSp>
        <p:nvCxnSpPr>
          <p:cNvPr id="28" name="Straight Connector 27">
            <a:extLst>
              <a:ext uri="{FF2B5EF4-FFF2-40B4-BE49-F238E27FC236}">
                <a16:creationId xmlns:a16="http://schemas.microsoft.com/office/drawing/2014/main" id="{4BE26671-537D-4246-9EC3-2E6BDECD8ADC}"/>
              </a:ext>
            </a:extLst>
          </p:cNvPr>
          <p:cNvCxnSpPr>
            <a:cxnSpLocks/>
          </p:cNvCxnSpPr>
          <p:nvPr userDrawn="1"/>
        </p:nvCxnSpPr>
        <p:spPr>
          <a:xfrm>
            <a:off x="462484" y="2466817"/>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01E0BD8-E4CF-42D6-B24B-A620377763D4}"/>
              </a:ext>
            </a:extLst>
          </p:cNvPr>
          <p:cNvCxnSpPr>
            <a:cxnSpLocks/>
          </p:cNvCxnSpPr>
          <p:nvPr userDrawn="1"/>
        </p:nvCxnSpPr>
        <p:spPr>
          <a:xfrm>
            <a:off x="462484" y="3793414"/>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B3B20B8-D60C-4A98-ADE5-D2AAB74AD967}"/>
              </a:ext>
            </a:extLst>
          </p:cNvPr>
          <p:cNvCxnSpPr>
            <a:cxnSpLocks/>
          </p:cNvCxnSpPr>
          <p:nvPr userDrawn="1"/>
        </p:nvCxnSpPr>
        <p:spPr>
          <a:xfrm>
            <a:off x="462484" y="5114038"/>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sp>
        <p:nvSpPr>
          <p:cNvPr id="31" name="Text Placeholder 5">
            <a:extLst>
              <a:ext uri="{FF2B5EF4-FFF2-40B4-BE49-F238E27FC236}">
                <a16:creationId xmlns:a16="http://schemas.microsoft.com/office/drawing/2014/main" id="{7E64F422-3003-40B9-A5E5-A40757DFB63D}"/>
              </a:ext>
            </a:extLst>
          </p:cNvPr>
          <p:cNvSpPr>
            <a:spLocks noGrp="1"/>
          </p:cNvSpPr>
          <p:nvPr>
            <p:ph type="body" sz="quarter" idx="101" hasCustomPrompt="1"/>
          </p:nvPr>
        </p:nvSpPr>
        <p:spPr>
          <a:xfrm>
            <a:off x="4996607" y="152689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2" name="Text Placeholder 5">
            <a:extLst>
              <a:ext uri="{FF2B5EF4-FFF2-40B4-BE49-F238E27FC236}">
                <a16:creationId xmlns:a16="http://schemas.microsoft.com/office/drawing/2014/main" id="{336FCF35-5363-45C5-B68F-1BA34153417B}"/>
              </a:ext>
            </a:extLst>
          </p:cNvPr>
          <p:cNvSpPr>
            <a:spLocks noGrp="1"/>
          </p:cNvSpPr>
          <p:nvPr>
            <p:ph type="body" sz="quarter" idx="102" hasCustomPrompt="1"/>
          </p:nvPr>
        </p:nvSpPr>
        <p:spPr>
          <a:xfrm>
            <a:off x="3495622" y="272327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8" name="Text Placeholder 5">
            <a:extLst>
              <a:ext uri="{FF2B5EF4-FFF2-40B4-BE49-F238E27FC236}">
                <a16:creationId xmlns:a16="http://schemas.microsoft.com/office/drawing/2014/main" id="{6F2991C4-E872-4CA2-B431-69F0A6DFD0FE}"/>
              </a:ext>
            </a:extLst>
          </p:cNvPr>
          <p:cNvSpPr>
            <a:spLocks noGrp="1"/>
          </p:cNvSpPr>
          <p:nvPr>
            <p:ph type="body" sz="quarter" idx="103" hasCustomPrompt="1"/>
          </p:nvPr>
        </p:nvSpPr>
        <p:spPr>
          <a:xfrm>
            <a:off x="6506458" y="272327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9" name="Text Placeholder 5">
            <a:extLst>
              <a:ext uri="{FF2B5EF4-FFF2-40B4-BE49-F238E27FC236}">
                <a16:creationId xmlns:a16="http://schemas.microsoft.com/office/drawing/2014/main" id="{421AD299-1B8C-46C1-9829-83CDE4F18DD5}"/>
              </a:ext>
            </a:extLst>
          </p:cNvPr>
          <p:cNvSpPr>
            <a:spLocks noGrp="1"/>
          </p:cNvSpPr>
          <p:nvPr>
            <p:ph type="body" sz="quarter" idx="104" hasCustomPrompt="1"/>
          </p:nvPr>
        </p:nvSpPr>
        <p:spPr>
          <a:xfrm>
            <a:off x="9539596" y="272327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0" name="Text Placeholder 5">
            <a:extLst>
              <a:ext uri="{FF2B5EF4-FFF2-40B4-BE49-F238E27FC236}">
                <a16:creationId xmlns:a16="http://schemas.microsoft.com/office/drawing/2014/main" id="{71C5289E-D5FA-4695-BB82-595F00D7D7F4}"/>
              </a:ext>
            </a:extLst>
          </p:cNvPr>
          <p:cNvSpPr>
            <a:spLocks noGrp="1"/>
          </p:cNvSpPr>
          <p:nvPr>
            <p:ph type="body" sz="quarter" idx="105" hasCustomPrompt="1"/>
          </p:nvPr>
        </p:nvSpPr>
        <p:spPr>
          <a:xfrm>
            <a:off x="462484" y="2734425"/>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1" name="Text Placeholder 5">
            <a:extLst>
              <a:ext uri="{FF2B5EF4-FFF2-40B4-BE49-F238E27FC236}">
                <a16:creationId xmlns:a16="http://schemas.microsoft.com/office/drawing/2014/main" id="{0B8BFF5C-35E0-4322-BA81-53CE47663852}"/>
              </a:ext>
            </a:extLst>
          </p:cNvPr>
          <p:cNvSpPr>
            <a:spLocks noGrp="1"/>
          </p:cNvSpPr>
          <p:nvPr>
            <p:ph type="body" sz="quarter" idx="106" hasCustomPrompt="1"/>
          </p:nvPr>
        </p:nvSpPr>
        <p:spPr>
          <a:xfrm>
            <a:off x="3495622" y="407635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2" name="Text Placeholder 5">
            <a:extLst>
              <a:ext uri="{FF2B5EF4-FFF2-40B4-BE49-F238E27FC236}">
                <a16:creationId xmlns:a16="http://schemas.microsoft.com/office/drawing/2014/main" id="{5D77F81C-0E78-4942-B6D6-390E9FA16152}"/>
              </a:ext>
            </a:extLst>
          </p:cNvPr>
          <p:cNvSpPr>
            <a:spLocks noGrp="1"/>
          </p:cNvSpPr>
          <p:nvPr>
            <p:ph type="body" sz="quarter" idx="107" hasCustomPrompt="1"/>
          </p:nvPr>
        </p:nvSpPr>
        <p:spPr>
          <a:xfrm>
            <a:off x="6506458" y="407635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3" name="Text Placeholder 5">
            <a:extLst>
              <a:ext uri="{FF2B5EF4-FFF2-40B4-BE49-F238E27FC236}">
                <a16:creationId xmlns:a16="http://schemas.microsoft.com/office/drawing/2014/main" id="{124E6F1C-32CA-46CB-8BD6-1C514313694A}"/>
              </a:ext>
            </a:extLst>
          </p:cNvPr>
          <p:cNvSpPr>
            <a:spLocks noGrp="1"/>
          </p:cNvSpPr>
          <p:nvPr>
            <p:ph type="body" sz="quarter" idx="108" hasCustomPrompt="1"/>
          </p:nvPr>
        </p:nvSpPr>
        <p:spPr>
          <a:xfrm>
            <a:off x="9539596" y="407635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4" name="Text Placeholder 5">
            <a:extLst>
              <a:ext uri="{FF2B5EF4-FFF2-40B4-BE49-F238E27FC236}">
                <a16:creationId xmlns:a16="http://schemas.microsoft.com/office/drawing/2014/main" id="{C5B1500E-F936-4CCA-8D53-9F76469EF167}"/>
              </a:ext>
            </a:extLst>
          </p:cNvPr>
          <p:cNvSpPr>
            <a:spLocks noGrp="1"/>
          </p:cNvSpPr>
          <p:nvPr>
            <p:ph type="body" sz="quarter" idx="109" hasCustomPrompt="1"/>
          </p:nvPr>
        </p:nvSpPr>
        <p:spPr>
          <a:xfrm>
            <a:off x="462484" y="408750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5" name="Text Placeholder 5">
            <a:extLst>
              <a:ext uri="{FF2B5EF4-FFF2-40B4-BE49-F238E27FC236}">
                <a16:creationId xmlns:a16="http://schemas.microsoft.com/office/drawing/2014/main" id="{E243482B-728E-4931-A9C2-3D24203DBE8C}"/>
              </a:ext>
            </a:extLst>
          </p:cNvPr>
          <p:cNvSpPr>
            <a:spLocks noGrp="1"/>
          </p:cNvSpPr>
          <p:nvPr>
            <p:ph type="body" sz="quarter" idx="110" hasCustomPrompt="1"/>
          </p:nvPr>
        </p:nvSpPr>
        <p:spPr>
          <a:xfrm>
            <a:off x="3495622" y="542943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6" name="Text Placeholder 5">
            <a:extLst>
              <a:ext uri="{FF2B5EF4-FFF2-40B4-BE49-F238E27FC236}">
                <a16:creationId xmlns:a16="http://schemas.microsoft.com/office/drawing/2014/main" id="{82881418-6C22-4369-BD75-691BECDAA7B9}"/>
              </a:ext>
            </a:extLst>
          </p:cNvPr>
          <p:cNvSpPr>
            <a:spLocks noGrp="1"/>
          </p:cNvSpPr>
          <p:nvPr>
            <p:ph type="body" sz="quarter" idx="111" hasCustomPrompt="1"/>
          </p:nvPr>
        </p:nvSpPr>
        <p:spPr>
          <a:xfrm>
            <a:off x="6506458" y="542943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7" name="Text Placeholder 5">
            <a:extLst>
              <a:ext uri="{FF2B5EF4-FFF2-40B4-BE49-F238E27FC236}">
                <a16:creationId xmlns:a16="http://schemas.microsoft.com/office/drawing/2014/main" id="{F982EFC9-6A10-4A75-847C-2447331DCCD3}"/>
              </a:ext>
            </a:extLst>
          </p:cNvPr>
          <p:cNvSpPr>
            <a:spLocks noGrp="1"/>
          </p:cNvSpPr>
          <p:nvPr>
            <p:ph type="body" sz="quarter" idx="112" hasCustomPrompt="1"/>
          </p:nvPr>
        </p:nvSpPr>
        <p:spPr>
          <a:xfrm>
            <a:off x="9539596" y="5429430"/>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8" name="Text Placeholder 5">
            <a:extLst>
              <a:ext uri="{FF2B5EF4-FFF2-40B4-BE49-F238E27FC236}">
                <a16:creationId xmlns:a16="http://schemas.microsoft.com/office/drawing/2014/main" id="{10E1AA99-2B8D-4B8F-AA6E-8C258E10EEBB}"/>
              </a:ext>
            </a:extLst>
          </p:cNvPr>
          <p:cNvSpPr>
            <a:spLocks noGrp="1"/>
          </p:cNvSpPr>
          <p:nvPr>
            <p:ph type="body" sz="quarter" idx="113" hasCustomPrompt="1"/>
          </p:nvPr>
        </p:nvSpPr>
        <p:spPr>
          <a:xfrm>
            <a:off x="462484" y="544058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Tree>
    <p:extLst>
      <p:ext uri="{BB962C8B-B14F-4D97-AF65-F5344CB8AC3E}">
        <p14:creationId xmlns:p14="http://schemas.microsoft.com/office/powerpoint/2010/main" val="2356822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ee Diagram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19" name="Text Placeholder 5">
            <a:extLst>
              <a:ext uri="{FF2B5EF4-FFF2-40B4-BE49-F238E27FC236}">
                <a16:creationId xmlns:a16="http://schemas.microsoft.com/office/drawing/2014/main" id="{4E994167-D5E2-45F4-90BC-626B98324A5F}"/>
              </a:ext>
            </a:extLst>
          </p:cNvPr>
          <p:cNvSpPr>
            <a:spLocks noGrp="1"/>
          </p:cNvSpPr>
          <p:nvPr>
            <p:ph type="body" sz="quarter" idx="121" hasCustomPrompt="1"/>
          </p:nvPr>
        </p:nvSpPr>
        <p:spPr>
          <a:xfrm>
            <a:off x="2653716" y="3065629"/>
            <a:ext cx="6813013"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0" name="Text Placeholder 5">
            <a:extLst>
              <a:ext uri="{FF2B5EF4-FFF2-40B4-BE49-F238E27FC236}">
                <a16:creationId xmlns:a16="http://schemas.microsoft.com/office/drawing/2014/main" id="{8CB86A48-5F3D-422E-8033-E237DBB48CDF}"/>
              </a:ext>
            </a:extLst>
          </p:cNvPr>
          <p:cNvSpPr>
            <a:spLocks noGrp="1"/>
          </p:cNvSpPr>
          <p:nvPr>
            <p:ph type="body" sz="quarter" idx="122" hasCustomPrompt="1"/>
          </p:nvPr>
        </p:nvSpPr>
        <p:spPr>
          <a:xfrm>
            <a:off x="2641640" y="4322223"/>
            <a:ext cx="6849237"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1" name="Text Placeholder 5">
            <a:extLst>
              <a:ext uri="{FF2B5EF4-FFF2-40B4-BE49-F238E27FC236}">
                <a16:creationId xmlns:a16="http://schemas.microsoft.com/office/drawing/2014/main" id="{AFF47B43-019D-4421-AF52-293943D5A6C6}"/>
              </a:ext>
            </a:extLst>
          </p:cNvPr>
          <p:cNvSpPr>
            <a:spLocks noGrp="1"/>
          </p:cNvSpPr>
          <p:nvPr>
            <p:ph type="body" sz="quarter" idx="123" hasCustomPrompt="1"/>
          </p:nvPr>
        </p:nvSpPr>
        <p:spPr>
          <a:xfrm>
            <a:off x="2629564" y="5608063"/>
            <a:ext cx="6837166"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2" name="Text Placeholder 5">
            <a:extLst>
              <a:ext uri="{FF2B5EF4-FFF2-40B4-BE49-F238E27FC236}">
                <a16:creationId xmlns:a16="http://schemas.microsoft.com/office/drawing/2014/main" id="{7418A3C7-FAE9-43AF-B6C8-658DE1A3579F}"/>
              </a:ext>
            </a:extLst>
          </p:cNvPr>
          <p:cNvSpPr>
            <a:spLocks noGrp="1"/>
          </p:cNvSpPr>
          <p:nvPr>
            <p:ph type="body" sz="quarter" idx="125" hasCustomPrompt="1"/>
          </p:nvPr>
        </p:nvSpPr>
        <p:spPr>
          <a:xfrm rot="5400000">
            <a:off x="9434850" y="4557441"/>
            <a:ext cx="2327852" cy="4829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23" name="Text Placeholder 5">
            <a:extLst>
              <a:ext uri="{FF2B5EF4-FFF2-40B4-BE49-F238E27FC236}">
                <a16:creationId xmlns:a16="http://schemas.microsoft.com/office/drawing/2014/main" id="{FF18F75E-C9B7-442F-8573-CDDE74D4CEF8}"/>
              </a:ext>
            </a:extLst>
          </p:cNvPr>
          <p:cNvSpPr>
            <a:spLocks noGrp="1"/>
          </p:cNvSpPr>
          <p:nvPr>
            <p:ph type="body" sz="quarter" idx="101" hasCustomPrompt="1"/>
          </p:nvPr>
        </p:nvSpPr>
        <p:spPr>
          <a:xfrm>
            <a:off x="4905873" y="157414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4" name="Text Placeholder 5">
            <a:extLst>
              <a:ext uri="{FF2B5EF4-FFF2-40B4-BE49-F238E27FC236}">
                <a16:creationId xmlns:a16="http://schemas.microsoft.com/office/drawing/2014/main" id="{EF7243F5-9A98-4E7B-A633-2F3E6C461F11}"/>
              </a:ext>
            </a:extLst>
          </p:cNvPr>
          <p:cNvSpPr>
            <a:spLocks noGrp="1"/>
          </p:cNvSpPr>
          <p:nvPr>
            <p:ph type="body" sz="quarter" idx="104" hasCustomPrompt="1"/>
          </p:nvPr>
        </p:nvSpPr>
        <p:spPr>
          <a:xfrm>
            <a:off x="9466730" y="272327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5" name="Text Placeholder 5">
            <a:extLst>
              <a:ext uri="{FF2B5EF4-FFF2-40B4-BE49-F238E27FC236}">
                <a16:creationId xmlns:a16="http://schemas.microsoft.com/office/drawing/2014/main" id="{EFBACA46-A5BC-4A6B-BB09-5758BE4FBE05}"/>
              </a:ext>
            </a:extLst>
          </p:cNvPr>
          <p:cNvSpPr>
            <a:spLocks noGrp="1"/>
          </p:cNvSpPr>
          <p:nvPr>
            <p:ph type="body" sz="quarter" idx="105" hasCustomPrompt="1"/>
          </p:nvPr>
        </p:nvSpPr>
        <p:spPr>
          <a:xfrm>
            <a:off x="389618" y="2734425"/>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6" name="Text Placeholder 5">
            <a:extLst>
              <a:ext uri="{FF2B5EF4-FFF2-40B4-BE49-F238E27FC236}">
                <a16:creationId xmlns:a16="http://schemas.microsoft.com/office/drawing/2014/main" id="{5BCD4AC8-10A6-4F49-A8DC-1AB477EE9A80}"/>
              </a:ext>
            </a:extLst>
          </p:cNvPr>
          <p:cNvSpPr>
            <a:spLocks noGrp="1"/>
          </p:cNvSpPr>
          <p:nvPr>
            <p:ph type="body" sz="quarter" idx="108" hasCustomPrompt="1"/>
          </p:nvPr>
        </p:nvSpPr>
        <p:spPr>
          <a:xfrm>
            <a:off x="9466730" y="396936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27" name="Text Placeholder 5">
            <a:extLst>
              <a:ext uri="{FF2B5EF4-FFF2-40B4-BE49-F238E27FC236}">
                <a16:creationId xmlns:a16="http://schemas.microsoft.com/office/drawing/2014/main" id="{F64A9122-B597-4119-AFFB-01076DE0B435}"/>
              </a:ext>
            </a:extLst>
          </p:cNvPr>
          <p:cNvSpPr>
            <a:spLocks noGrp="1"/>
          </p:cNvSpPr>
          <p:nvPr>
            <p:ph type="body" sz="quarter" idx="112" hasCustomPrompt="1"/>
          </p:nvPr>
        </p:nvSpPr>
        <p:spPr>
          <a:xfrm>
            <a:off x="9442576" y="5244047"/>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3" name="Text Placeholder 5">
            <a:extLst>
              <a:ext uri="{FF2B5EF4-FFF2-40B4-BE49-F238E27FC236}">
                <a16:creationId xmlns:a16="http://schemas.microsoft.com/office/drawing/2014/main" id="{07D4D461-EFF0-49CC-8BB5-E7BA3E9987E2}"/>
              </a:ext>
            </a:extLst>
          </p:cNvPr>
          <p:cNvSpPr>
            <a:spLocks noGrp="1"/>
          </p:cNvSpPr>
          <p:nvPr>
            <p:ph type="body" sz="quarter" idx="113" hasCustomPrompt="1"/>
          </p:nvPr>
        </p:nvSpPr>
        <p:spPr>
          <a:xfrm>
            <a:off x="365464" y="525520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4" name="Text Placeholder 5">
            <a:extLst>
              <a:ext uri="{FF2B5EF4-FFF2-40B4-BE49-F238E27FC236}">
                <a16:creationId xmlns:a16="http://schemas.microsoft.com/office/drawing/2014/main" id="{FA236FD0-227C-4B10-8865-F3E900E938EE}"/>
              </a:ext>
            </a:extLst>
          </p:cNvPr>
          <p:cNvSpPr>
            <a:spLocks noGrp="1"/>
          </p:cNvSpPr>
          <p:nvPr>
            <p:ph type="body" sz="quarter" idx="114" hasCustomPrompt="1"/>
          </p:nvPr>
        </p:nvSpPr>
        <p:spPr>
          <a:xfrm rot="5400000">
            <a:off x="4396685" y="3921107"/>
            <a:ext cx="3328193"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5" name="Text Placeholder 5">
            <a:extLst>
              <a:ext uri="{FF2B5EF4-FFF2-40B4-BE49-F238E27FC236}">
                <a16:creationId xmlns:a16="http://schemas.microsoft.com/office/drawing/2014/main" id="{51389672-4643-4CCF-9B88-483CD5051086}"/>
              </a:ext>
            </a:extLst>
          </p:cNvPr>
          <p:cNvSpPr>
            <a:spLocks noGrp="1"/>
          </p:cNvSpPr>
          <p:nvPr>
            <p:ph type="body" sz="quarter" idx="124" hasCustomPrompt="1"/>
          </p:nvPr>
        </p:nvSpPr>
        <p:spPr>
          <a:xfrm rot="5400000">
            <a:off x="607841" y="4324592"/>
            <a:ext cx="1815498" cy="4572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36" name="Text Placeholder 5">
            <a:extLst>
              <a:ext uri="{FF2B5EF4-FFF2-40B4-BE49-F238E27FC236}">
                <a16:creationId xmlns:a16="http://schemas.microsoft.com/office/drawing/2014/main" id="{EF3ED38B-ADC6-4A23-AC1B-1E08BF9D8A92}"/>
              </a:ext>
            </a:extLst>
          </p:cNvPr>
          <p:cNvSpPr>
            <a:spLocks noGrp="1"/>
          </p:cNvSpPr>
          <p:nvPr>
            <p:ph type="body" sz="quarter" idx="102" hasCustomPrompt="1"/>
          </p:nvPr>
        </p:nvSpPr>
        <p:spPr>
          <a:xfrm>
            <a:off x="3422756" y="2723274"/>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37" name="Text Placeholder 5">
            <a:extLst>
              <a:ext uri="{FF2B5EF4-FFF2-40B4-BE49-F238E27FC236}">
                <a16:creationId xmlns:a16="http://schemas.microsoft.com/office/drawing/2014/main" id="{4557C485-FEE9-47FF-983A-B6EF080BC970}"/>
              </a:ext>
            </a:extLst>
          </p:cNvPr>
          <p:cNvSpPr>
            <a:spLocks noGrp="1"/>
          </p:cNvSpPr>
          <p:nvPr>
            <p:ph type="body" sz="quarter" idx="103" hasCustomPrompt="1"/>
          </p:nvPr>
        </p:nvSpPr>
        <p:spPr>
          <a:xfrm>
            <a:off x="6433592" y="272327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49" name="Text Placeholder 5">
            <a:extLst>
              <a:ext uri="{FF2B5EF4-FFF2-40B4-BE49-F238E27FC236}">
                <a16:creationId xmlns:a16="http://schemas.microsoft.com/office/drawing/2014/main" id="{1162020B-FC8F-436B-99AA-1F46F8DD4F75}"/>
              </a:ext>
            </a:extLst>
          </p:cNvPr>
          <p:cNvSpPr>
            <a:spLocks noGrp="1"/>
          </p:cNvSpPr>
          <p:nvPr>
            <p:ph type="body" sz="quarter" idx="106" hasCustomPrompt="1"/>
          </p:nvPr>
        </p:nvSpPr>
        <p:spPr>
          <a:xfrm>
            <a:off x="3422756" y="396936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50" name="Text Placeholder 5">
            <a:extLst>
              <a:ext uri="{FF2B5EF4-FFF2-40B4-BE49-F238E27FC236}">
                <a16:creationId xmlns:a16="http://schemas.microsoft.com/office/drawing/2014/main" id="{528C8E29-C492-484C-96AF-370B1F9C615A}"/>
              </a:ext>
            </a:extLst>
          </p:cNvPr>
          <p:cNvSpPr>
            <a:spLocks noGrp="1"/>
          </p:cNvSpPr>
          <p:nvPr>
            <p:ph type="body" sz="quarter" idx="107" hasCustomPrompt="1"/>
          </p:nvPr>
        </p:nvSpPr>
        <p:spPr>
          <a:xfrm>
            <a:off x="6433592" y="3969361"/>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51" name="Text Placeholder 5">
            <a:extLst>
              <a:ext uri="{FF2B5EF4-FFF2-40B4-BE49-F238E27FC236}">
                <a16:creationId xmlns:a16="http://schemas.microsoft.com/office/drawing/2014/main" id="{F76EC44A-EDEB-47CF-8DAD-E254D373E00F}"/>
              </a:ext>
            </a:extLst>
          </p:cNvPr>
          <p:cNvSpPr>
            <a:spLocks noGrp="1"/>
          </p:cNvSpPr>
          <p:nvPr>
            <p:ph type="body" sz="quarter" idx="109" hasCustomPrompt="1"/>
          </p:nvPr>
        </p:nvSpPr>
        <p:spPr>
          <a:xfrm>
            <a:off x="389618" y="398051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52" name="Text Placeholder 5">
            <a:extLst>
              <a:ext uri="{FF2B5EF4-FFF2-40B4-BE49-F238E27FC236}">
                <a16:creationId xmlns:a16="http://schemas.microsoft.com/office/drawing/2014/main" id="{7BB83E2B-59A4-4107-B166-2CA257ADF83D}"/>
              </a:ext>
            </a:extLst>
          </p:cNvPr>
          <p:cNvSpPr>
            <a:spLocks noGrp="1"/>
          </p:cNvSpPr>
          <p:nvPr>
            <p:ph type="body" sz="quarter" idx="110" hasCustomPrompt="1"/>
          </p:nvPr>
        </p:nvSpPr>
        <p:spPr>
          <a:xfrm>
            <a:off x="3398602" y="5244049"/>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53" name="Text Placeholder 5">
            <a:extLst>
              <a:ext uri="{FF2B5EF4-FFF2-40B4-BE49-F238E27FC236}">
                <a16:creationId xmlns:a16="http://schemas.microsoft.com/office/drawing/2014/main" id="{C9BD678A-A924-49D0-9F0A-D5E47C2A4EFA}"/>
              </a:ext>
            </a:extLst>
          </p:cNvPr>
          <p:cNvSpPr>
            <a:spLocks noGrp="1"/>
          </p:cNvSpPr>
          <p:nvPr>
            <p:ph type="body" sz="quarter" idx="111" hasCustomPrompt="1"/>
          </p:nvPr>
        </p:nvSpPr>
        <p:spPr>
          <a:xfrm>
            <a:off x="6409438" y="5244048"/>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a:t>XX</a:t>
            </a:r>
            <a:endParaRPr lang="en-US"/>
          </a:p>
        </p:txBody>
      </p:sp>
      <p:sp>
        <p:nvSpPr>
          <p:cNvPr id="54" name="Text Placeholder 5">
            <a:extLst>
              <a:ext uri="{FF2B5EF4-FFF2-40B4-BE49-F238E27FC236}">
                <a16:creationId xmlns:a16="http://schemas.microsoft.com/office/drawing/2014/main" id="{91276535-6134-4A10-B055-52EE86644BE2}"/>
              </a:ext>
            </a:extLst>
          </p:cNvPr>
          <p:cNvSpPr>
            <a:spLocks noGrp="1"/>
          </p:cNvSpPr>
          <p:nvPr>
            <p:ph type="body" sz="quarter" idx="118" hasCustomPrompt="1"/>
          </p:nvPr>
        </p:nvSpPr>
        <p:spPr>
          <a:xfrm rot="5400000">
            <a:off x="1744159" y="4336848"/>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
        <p:nvSpPr>
          <p:cNvPr id="55" name="Text Placeholder 5">
            <a:extLst>
              <a:ext uri="{FF2B5EF4-FFF2-40B4-BE49-F238E27FC236}">
                <a16:creationId xmlns:a16="http://schemas.microsoft.com/office/drawing/2014/main" id="{F7FCA5B7-AD50-48EE-B5F5-431AB6444458}"/>
              </a:ext>
            </a:extLst>
          </p:cNvPr>
          <p:cNvSpPr>
            <a:spLocks noGrp="1"/>
          </p:cNvSpPr>
          <p:nvPr>
            <p:ph type="body" sz="quarter" idx="120" hasCustomPrompt="1"/>
          </p:nvPr>
        </p:nvSpPr>
        <p:spPr>
          <a:xfrm rot="5400000">
            <a:off x="7788131" y="4336847"/>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a:t>Line</a:t>
            </a:r>
          </a:p>
        </p:txBody>
      </p:sp>
    </p:spTree>
    <p:extLst>
      <p:ext uri="{BB962C8B-B14F-4D97-AF65-F5344CB8AC3E}">
        <p14:creationId xmlns:p14="http://schemas.microsoft.com/office/powerpoint/2010/main" val="2863169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Tree>
    <p:extLst>
      <p:ext uri="{BB962C8B-B14F-4D97-AF65-F5344CB8AC3E}">
        <p14:creationId xmlns:p14="http://schemas.microsoft.com/office/powerpoint/2010/main" val="2315763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433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345466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2068947" y="2336853"/>
            <a:ext cx="8478981" cy="661375"/>
          </a:xfrm>
          <a:prstGeom prst="rect">
            <a:avLst/>
          </a:prstGeom>
          <a:solidFill>
            <a:srgbClr val="8D8E8D"/>
          </a:solidFill>
        </p:spPr>
        <p:txBody>
          <a:bodyPr lIns="74441" tIns="37221" rIns="74441" bIns="37221"/>
          <a:lstStyle>
            <a:lvl1pPr marL="0" marR="0" indent="0" algn="ctr"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28028100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9321" y="343130"/>
            <a:ext cx="10945283" cy="700661"/>
          </a:xfrm>
          <a:prstGeom prst="rect">
            <a:avLst/>
          </a:prstGeom>
          <a:solidFill>
            <a:srgbClr val="009F4D"/>
          </a:solidFill>
        </p:spPr>
        <p:txBody>
          <a:bodyPr lIns="104287" tIns="52144" rIns="104287" bIns="52144"/>
          <a:lstStyle>
            <a:lvl1pPr>
              <a:defRPr sz="3592">
                <a:solidFill>
                  <a:schemeClr val="bg1"/>
                </a:solidFill>
                <a:latin typeface="+mj-lt"/>
              </a:defRPr>
            </a:lvl1pPr>
          </a:lstStyle>
          <a:p>
            <a:r>
              <a:rPr lang="en-US"/>
              <a:t>Click to edit Master title style</a:t>
            </a:r>
            <a:endParaRPr lang="en-GB"/>
          </a:p>
        </p:txBody>
      </p:sp>
      <p:sp>
        <p:nvSpPr>
          <p:cNvPr id="3" name="Content Placeholder 2"/>
          <p:cNvSpPr>
            <a:spLocks noGrp="1"/>
          </p:cNvSpPr>
          <p:nvPr>
            <p:ph idx="1" hasCustomPrompt="1"/>
          </p:nvPr>
        </p:nvSpPr>
        <p:spPr>
          <a:xfrm>
            <a:off x="527054" y="1277913"/>
            <a:ext cx="10945284" cy="4456141"/>
          </a:xfrm>
          <a:prstGeom prst="rect">
            <a:avLst/>
          </a:prstGeom>
        </p:spPr>
        <p:txBody>
          <a:bodyPr lIns="104287" tIns="52144" rIns="104287" bIns="52144"/>
          <a:lstStyle>
            <a:lvl1pPr>
              <a:defRPr sz="2939">
                <a:solidFill>
                  <a:srgbClr val="009F4D"/>
                </a:solidFill>
              </a:defRPr>
            </a:lvl1pPr>
            <a:lvl2pPr marL="373146" indent="-373146">
              <a:defRPr lang="en-GB" sz="2285" kern="1200" dirty="0">
                <a:solidFill>
                  <a:srgbClr val="000000"/>
                </a:solidFill>
                <a:latin typeface="+mj-lt"/>
                <a:ea typeface="MS PGothic" panose="020B0600070205080204" pitchFamily="34" charset="-128"/>
                <a:cs typeface="+mn-cs"/>
              </a:defRPr>
            </a:lvl2pPr>
            <a:lvl3pPr marL="373146" indent="-373146">
              <a:defRPr sz="2285">
                <a:solidFill>
                  <a:schemeClr val="tx1"/>
                </a:solidFill>
              </a:defRPr>
            </a:lvl3pPr>
            <a:lvl4pPr marL="373146" indent="-373146">
              <a:defRPr sz="2285">
                <a:solidFill>
                  <a:schemeClr val="tx1"/>
                </a:solidFill>
              </a:defRPr>
            </a:lvl4pPr>
            <a:lvl5pPr marL="373146" indent="-373146">
              <a:defRPr sz="2285">
                <a:solidFill>
                  <a:schemeClr val="tx1"/>
                </a:solidFill>
              </a:defRPr>
            </a:lvl5pPr>
          </a:lstStyle>
          <a:p>
            <a:pPr lvl="0"/>
            <a:r>
              <a:rPr lang="en-US"/>
              <a:t>Click to edit Master text styles</a:t>
            </a:r>
          </a:p>
          <a:p>
            <a:pPr marL="292816" lvl="1" indent="-292816" algn="l" rtl="0" eaLnBrk="0" fontAlgn="base" hangingPunct="0">
              <a:spcBef>
                <a:spcPts val="409"/>
              </a:spcBef>
              <a:spcAft>
                <a:spcPts val="409"/>
              </a:spcAft>
              <a:buClr>
                <a:srgbClr val="009F4D"/>
              </a:buClr>
              <a:buFont typeface="Wingdings 3" panose="05040102010807070707" pitchFamily="18" charset="2"/>
              <a:buChar char=""/>
              <a:defRPr/>
            </a:pPr>
            <a:r>
              <a:rPr lang="en-US"/>
              <a:t>Second level</a:t>
            </a:r>
          </a:p>
          <a:p>
            <a:pPr marL="292816" lvl="1" indent="-292816" algn="l" rtl="0" eaLnBrk="0" fontAlgn="base" hangingPunct="0">
              <a:spcBef>
                <a:spcPts val="409"/>
              </a:spcBef>
              <a:spcAft>
                <a:spcPts val="409"/>
              </a:spcAft>
              <a:buClr>
                <a:srgbClr val="009F4D"/>
              </a:buClr>
              <a:buFont typeface="Wingdings 3" panose="05040102010807070707" pitchFamily="18" charset="2"/>
              <a:buChar char=""/>
              <a:defRPr/>
            </a:pPr>
            <a:r>
              <a:rPr lang="en-US"/>
              <a:t>Third level</a:t>
            </a:r>
          </a:p>
        </p:txBody>
      </p:sp>
      <p:sp>
        <p:nvSpPr>
          <p:cNvPr id="4" name="Text Placeholder 4">
            <a:extLst>
              <a:ext uri="{FF2B5EF4-FFF2-40B4-BE49-F238E27FC236}">
                <a16:creationId xmlns:a16="http://schemas.microsoft.com/office/drawing/2014/main" id="{CD3FB4F0-9550-4697-B0C2-3DC904B5CC48}"/>
              </a:ext>
            </a:extLst>
          </p:cNvPr>
          <p:cNvSpPr>
            <a:spLocks noGrp="1"/>
          </p:cNvSpPr>
          <p:nvPr>
            <p:ph type="body" sz="quarter" idx="10" hasCustomPrompt="1"/>
          </p:nvPr>
        </p:nvSpPr>
        <p:spPr>
          <a:xfrm>
            <a:off x="9649913" y="6318937"/>
            <a:ext cx="2101035" cy="371015"/>
          </a:xfrm>
          <a:prstGeom prst="rect">
            <a:avLst/>
          </a:prstGeom>
        </p:spPr>
        <p:txBody>
          <a:bodyPr/>
          <a:lstStyle>
            <a:lvl1pPr marL="0" indent="0">
              <a:buNone/>
              <a:defRPr sz="1080">
                <a:solidFill>
                  <a:schemeClr val="bg1">
                    <a:lumMod val="65000"/>
                  </a:schemeClr>
                </a:solidFill>
              </a:defRPr>
            </a:lvl1pPr>
          </a:lstStyle>
          <a:p>
            <a:r>
              <a:rPr lang="en-GB"/>
              <a:t>KS2 - Bleeding</a:t>
            </a:r>
          </a:p>
        </p:txBody>
      </p:sp>
    </p:spTree>
    <p:extLst>
      <p:ext uri="{BB962C8B-B14F-4D97-AF65-F5344CB8AC3E}">
        <p14:creationId xmlns:p14="http://schemas.microsoft.com/office/powerpoint/2010/main" val="630368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only iz">
    <p:spTree>
      <p:nvGrpSpPr>
        <p:cNvPr id="1" name=""/>
        <p:cNvGrpSpPr/>
        <p:nvPr/>
      </p:nvGrpSpPr>
      <p:grpSpPr>
        <a:xfrm>
          <a:off x="0" y="0"/>
          <a:ext cx="0" cy="0"/>
          <a:chOff x="0" y="0"/>
          <a:chExt cx="0" cy="0"/>
        </a:xfrm>
      </p:grpSpPr>
      <p:sp>
        <p:nvSpPr>
          <p:cNvPr id="2" name="Title 1"/>
          <p:cNvSpPr>
            <a:spLocks noGrp="1"/>
          </p:cNvSpPr>
          <p:nvPr>
            <p:ph type="title"/>
          </p:nvPr>
        </p:nvSpPr>
        <p:spPr>
          <a:xfrm>
            <a:off x="539321" y="343130"/>
            <a:ext cx="10945283" cy="700661"/>
          </a:xfrm>
          <a:prstGeom prst="rect">
            <a:avLst/>
          </a:prstGeom>
          <a:solidFill>
            <a:srgbClr val="009F4D"/>
          </a:solidFill>
        </p:spPr>
        <p:txBody>
          <a:bodyPr lIns="104287" tIns="52144" rIns="104287" bIns="52144"/>
          <a:lstStyle>
            <a:lvl1pPr>
              <a:defRPr sz="3592">
                <a:solidFill>
                  <a:schemeClr val="bg1"/>
                </a:solidFill>
                <a:latin typeface="+mj-lt"/>
              </a:defRPr>
            </a:lvl1pPr>
          </a:lstStyle>
          <a:p>
            <a:r>
              <a:rPr lang="en-US"/>
              <a:t>Click to edit Master title style</a:t>
            </a:r>
            <a:endParaRPr lang="en-GB"/>
          </a:p>
        </p:txBody>
      </p:sp>
      <p:sp>
        <p:nvSpPr>
          <p:cNvPr id="3" name="Text Placeholder 3">
            <a:extLst>
              <a:ext uri="{FF2B5EF4-FFF2-40B4-BE49-F238E27FC236}">
                <a16:creationId xmlns:a16="http://schemas.microsoft.com/office/drawing/2014/main" id="{99581E67-02D2-4794-A089-7239F863A199}"/>
              </a:ext>
            </a:extLst>
          </p:cNvPr>
          <p:cNvSpPr>
            <a:spLocks noGrp="1"/>
          </p:cNvSpPr>
          <p:nvPr>
            <p:ph type="body" sz="quarter" idx="10" hasCustomPrompt="1"/>
          </p:nvPr>
        </p:nvSpPr>
        <p:spPr>
          <a:xfrm>
            <a:off x="9668388" y="6302311"/>
            <a:ext cx="2101035" cy="371015"/>
          </a:xfrm>
          <a:prstGeom prst="rect">
            <a:avLst/>
          </a:prstGeom>
        </p:spPr>
        <p:txBody>
          <a:bodyPr/>
          <a:lstStyle>
            <a:lvl1pPr marL="0" indent="0">
              <a:buNone/>
              <a:defRPr sz="1080">
                <a:solidFill>
                  <a:schemeClr val="bg2"/>
                </a:solidFill>
                <a:latin typeface="+mj-lt"/>
              </a:defRPr>
            </a:lvl1pPr>
          </a:lstStyle>
          <a:p>
            <a:r>
              <a:rPr lang="en-GB"/>
              <a:t>text</a:t>
            </a:r>
          </a:p>
        </p:txBody>
      </p:sp>
    </p:spTree>
    <p:extLst>
      <p:ext uri="{BB962C8B-B14F-4D97-AF65-F5344CB8AC3E}">
        <p14:creationId xmlns:p14="http://schemas.microsoft.com/office/powerpoint/2010/main" val="1239052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a:t>Click to edit Master text styles</a:t>
            </a:r>
            <a:endParaRPr lang="en-GB"/>
          </a:p>
        </p:txBody>
      </p:sp>
    </p:spTree>
    <p:custDataLst>
      <p:tags r:id="rId1"/>
    </p:custDataLst>
    <p:extLst>
      <p:ext uri="{BB962C8B-B14F-4D97-AF65-F5344CB8AC3E}">
        <p14:creationId xmlns:p14="http://schemas.microsoft.com/office/powerpoint/2010/main" val="211483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heavy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43DE525-5AF9-D946-B14C-7293F8D7846B}"/>
              </a:ext>
            </a:extLst>
          </p:cNvPr>
          <p:cNvSpPr>
            <a:spLocks noGrp="1"/>
          </p:cNvSpPr>
          <p:nvPr>
            <p:ph type="body" sz="quarter" idx="13"/>
          </p:nvPr>
        </p:nvSpPr>
        <p:spPr>
          <a:xfrm>
            <a:off x="429826" y="1997461"/>
            <a:ext cx="11294087" cy="4027782"/>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4115405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Tree>
    <p:extLst>
      <p:ext uri="{BB962C8B-B14F-4D97-AF65-F5344CB8AC3E}">
        <p14:creationId xmlns:p14="http://schemas.microsoft.com/office/powerpoint/2010/main" val="139341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heavy (split)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86904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heavy (split)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Tree>
    <p:extLst>
      <p:ext uri="{BB962C8B-B14F-4D97-AF65-F5344CB8AC3E}">
        <p14:creationId xmlns:p14="http://schemas.microsoft.com/office/powerpoint/2010/main" val="4058655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image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3165245" cy="4270375"/>
          </a:xfrm>
          <a:prstGeom prst="rect">
            <a:avLst/>
          </a:prstGeom>
        </p:spPr>
        <p:txBody>
          <a:bodyPr/>
          <a:lstStyle>
            <a:lvl1pPr marL="0" indent="0">
              <a:buNone/>
              <a:defRPr sz="2000" b="1">
                <a:solidFill>
                  <a:srgbClr val="007A53"/>
                </a:solidFill>
              </a:defRPr>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Picture Placeholder 2">
            <a:extLst>
              <a:ext uri="{FF2B5EF4-FFF2-40B4-BE49-F238E27FC236}">
                <a16:creationId xmlns:a16="http://schemas.microsoft.com/office/drawing/2014/main" id="{59C7596A-A16D-BC41-A75D-6A543766AE48}"/>
              </a:ext>
            </a:extLst>
          </p:cNvPr>
          <p:cNvSpPr>
            <a:spLocks noGrp="1"/>
          </p:cNvSpPr>
          <p:nvPr>
            <p:ph type="pic" sz="quarter" idx="17"/>
          </p:nvPr>
        </p:nvSpPr>
        <p:spPr>
          <a:xfrm>
            <a:off x="3861217" y="1873250"/>
            <a:ext cx="7519987" cy="4270375"/>
          </a:xfrm>
          <a:prstGeom prst="rect">
            <a:avLst/>
          </a:prstGeom>
        </p:spPr>
        <p:txBody>
          <a:bodyPr/>
          <a:lstStyle>
            <a:lvl1pPr>
              <a:defRPr sz="1800" b="1"/>
            </a:lvl1pPr>
          </a:lstStyle>
          <a:p>
            <a:endParaRPr lang="en-US"/>
          </a:p>
        </p:txBody>
      </p:sp>
    </p:spTree>
    <p:extLst>
      <p:ext uri="{BB962C8B-B14F-4D97-AF65-F5344CB8AC3E}">
        <p14:creationId xmlns:p14="http://schemas.microsoft.com/office/powerpoint/2010/main" val="2416237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ith image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a:t>Click to edit Master text styles</a:t>
            </a:r>
          </a:p>
        </p:txBody>
      </p:sp>
      <p:sp>
        <p:nvSpPr>
          <p:cNvPr id="5" name="Picture Placeholder 2">
            <a:extLst>
              <a:ext uri="{FF2B5EF4-FFF2-40B4-BE49-F238E27FC236}">
                <a16:creationId xmlns:a16="http://schemas.microsoft.com/office/drawing/2014/main" id="{2357FB5A-6BB5-4BCE-A459-AA47678C10D9}"/>
              </a:ext>
            </a:extLst>
          </p:cNvPr>
          <p:cNvSpPr>
            <a:spLocks noGrp="1"/>
          </p:cNvSpPr>
          <p:nvPr>
            <p:ph type="pic" sz="quarter" idx="98" hasCustomPrompt="1"/>
          </p:nvPr>
        </p:nvSpPr>
        <p:spPr>
          <a:xfrm>
            <a:off x="6096000" y="1873250"/>
            <a:ext cx="6096000" cy="427037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image</a:t>
            </a:r>
            <a:endParaRPr lang="en-US"/>
          </a:p>
        </p:txBody>
      </p:sp>
    </p:spTree>
    <p:extLst>
      <p:ext uri="{BB962C8B-B14F-4D97-AF65-F5344CB8AC3E}">
        <p14:creationId xmlns:p14="http://schemas.microsoft.com/office/powerpoint/2010/main" val="31828297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image" Target="../media/image2.jpeg"/><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FAABE4-BBBA-F34D-9FCF-803368DF7F48}"/>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Date Placeholder 3">
            <a:extLst>
              <a:ext uri="{FF2B5EF4-FFF2-40B4-BE49-F238E27FC236}">
                <a16:creationId xmlns:a16="http://schemas.microsoft.com/office/drawing/2014/main" id="{1BBEE673-7C3F-864F-A4CE-905687918A95}"/>
              </a:ext>
            </a:extLst>
          </p:cNvPr>
          <p:cNvSpPr>
            <a:spLocks noGrp="1"/>
          </p:cNvSpPr>
          <p:nvPr>
            <p:ph type="dt" sz="half" idx="2"/>
          </p:nvPr>
        </p:nvSpPr>
        <p:spPr>
          <a:xfrm>
            <a:off x="2209800" y="6101826"/>
            <a:ext cx="27432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cs typeface="Arial" panose="020B0604020202020204" pitchFamily="34" charset="0"/>
              </a:defRPr>
            </a:lvl1pPr>
          </a:lstStyle>
          <a:p>
            <a:fld id="{C4B77221-0FD8-6A4A-AAC5-326A67BAC751}" type="datetime1">
              <a:rPr lang="en-GB" smtClean="0"/>
              <a:t>27/11/2023</a:t>
            </a:fld>
            <a:endParaRPr lang="en-US"/>
          </a:p>
        </p:txBody>
      </p:sp>
    </p:spTree>
    <p:extLst>
      <p:ext uri="{BB962C8B-B14F-4D97-AF65-F5344CB8AC3E}">
        <p14:creationId xmlns:p14="http://schemas.microsoft.com/office/powerpoint/2010/main" val="3407050618"/>
      </p:ext>
    </p:extLst>
  </p:cSld>
  <p:clrMap bg1="lt1" tx1="dk1" bg2="lt2" tx2="dk2" accent1="accent1" accent2="accent2" accent3="accent3" accent4="accent4" accent5="accent5" accent6="accent6" hlink="hlink" folHlink="folHlink"/>
  <p:sldLayoutIdLst>
    <p:sldLayoutId id="2147483648" r:id="rId1"/>
    <p:sldLayoutId id="2147483764" r:id="rId2"/>
    <p:sldLayoutId id="2147483765" r:id="rId3"/>
  </p:sldLayoutIdLst>
  <p:hf hdr="0" ftr="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7767BF-16EB-504C-8C25-BCA328CCBC16}"/>
              </a:ext>
            </a:extLst>
          </p:cNvPr>
          <p:cNvPicPr>
            <a:picLocks noChangeAspect="1"/>
          </p:cNvPicPr>
          <p:nvPr userDrawn="1"/>
        </p:nvPicPr>
        <p:blipFill>
          <a:blip r:embed="rId2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890825639"/>
      </p:ext>
    </p:extLst>
  </p:cSld>
  <p:clrMap bg1="lt1" tx1="dk1" bg2="lt2" tx2="dk2" accent1="accent1" accent2="accent2" accent3="accent3" accent4="accent4" accent5="accent5" accent6="accent6" hlink="hlink" folHlink="folHlink"/>
  <p:sldLayoutIdLst>
    <p:sldLayoutId id="2147483732" r:id="rId1"/>
    <p:sldLayoutId id="2147483748" r:id="rId2"/>
    <p:sldLayoutId id="2147483743" r:id="rId3"/>
    <p:sldLayoutId id="2147483747" r:id="rId4"/>
    <p:sldLayoutId id="2147483746" r:id="rId5"/>
    <p:sldLayoutId id="2147483754" r:id="rId6"/>
    <p:sldLayoutId id="2147483755" r:id="rId7"/>
    <p:sldLayoutId id="2147483745" r:id="rId8"/>
    <p:sldLayoutId id="2147483749" r:id="rId9"/>
    <p:sldLayoutId id="2147483750" r:id="rId10"/>
    <p:sldLayoutId id="2147483751" r:id="rId11"/>
    <p:sldLayoutId id="2147483752" r:id="rId12"/>
    <p:sldLayoutId id="2147483753" r:id="rId13"/>
    <p:sldLayoutId id="2147483756" r:id="rId14"/>
    <p:sldLayoutId id="2147483757" r:id="rId15"/>
    <p:sldLayoutId id="2147483758" r:id="rId16"/>
    <p:sldLayoutId id="2147483759" r:id="rId17"/>
    <p:sldLayoutId id="2147483763" r:id="rId18"/>
    <p:sldLayoutId id="2147483769" r:id="rId19"/>
    <p:sldLayoutId id="2147483773" r:id="rId20"/>
    <p:sldLayoutId id="2147483774" r:id="rId2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2.xml"/><Relationship Id="rId6" Type="http://schemas.microsoft.com/office/2007/relationships/hdphoto" Target="../media/hdphoto2.wdp"/><Relationship Id="rId5" Type="http://schemas.openxmlformats.org/officeDocument/2006/relationships/image" Target="../media/image18.pn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3.xml"/><Relationship Id="rId6" Type="http://schemas.openxmlformats.org/officeDocument/2006/relationships/image" Target="../media/image19.png"/><Relationship Id="rId5" Type="http://schemas.openxmlformats.org/officeDocument/2006/relationships/notesSlide" Target="../notesSlides/notesSlide10.xml"/><Relationship Id="rId4"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3.xml"/><Relationship Id="rId1" Type="http://schemas.openxmlformats.org/officeDocument/2006/relationships/tags" Target="../tags/tag14.xml"/><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notesSlide" Target="../notesSlides/notesSlide12.xml"/><Relationship Id="rId7" Type="http://schemas.openxmlformats.org/officeDocument/2006/relationships/image" Target="../media/image25.emf"/><Relationship Id="rId2" Type="http://schemas.openxmlformats.org/officeDocument/2006/relationships/slideLayout" Target="../slideLayouts/slideLayout24.xml"/><Relationship Id="rId1" Type="http://schemas.openxmlformats.org/officeDocument/2006/relationships/tags" Target="../tags/tag15.xml"/><Relationship Id="rId6" Type="http://schemas.openxmlformats.org/officeDocument/2006/relationships/image" Target="../media/image24.jpeg"/><Relationship Id="rId5" Type="http://schemas.openxmlformats.org/officeDocument/2006/relationships/image" Target="../media/image23.emf"/><Relationship Id="rId4" Type="http://schemas.openxmlformats.org/officeDocument/2006/relationships/image" Target="../media/image22.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6.xml"/><Relationship Id="rId4" Type="http://schemas.openxmlformats.org/officeDocument/2006/relationships/image" Target="../media/image27.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4.xml"/><Relationship Id="rId1" Type="http://schemas.openxmlformats.org/officeDocument/2006/relationships/tags" Target="../tags/tag17.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27.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8.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19.xml"/><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20.xml"/><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22.xml"/><Relationship Id="rId1" Type="http://schemas.openxmlformats.org/officeDocument/2006/relationships/tags" Target="../tags/tag21.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martsurvey.co.uk/s/JQVGYH/" TargetMode="External"/><Relationship Id="rId2" Type="http://schemas.openxmlformats.org/officeDocument/2006/relationships/slideLayout" Target="../slideLayouts/slideLayout4.xml"/><Relationship Id="rId1" Type="http://schemas.openxmlformats.org/officeDocument/2006/relationships/tags" Target="../tags/tag22.xml"/><Relationship Id="rId4" Type="http://schemas.openxmlformats.org/officeDocument/2006/relationships/hyperlink" Target="https://customervoice.microsoft.com/Pages/ResponsePage.aspx?id=-zfQkRRH6E-whGjAg7gZPxDKZeu5SNxLuu83ni3CbiZURFM1WDhVWVhKR1hKOVlLVlEzSFZVREs1My4u"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notesSlide" Target="../notesSlides/notesSlide4.xml"/><Relationship Id="rId7" Type="http://schemas.openxmlformats.org/officeDocument/2006/relationships/image" Target="../media/image8.png"/><Relationship Id="rId2"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image" Target="../media/image7.jpg"/><Relationship Id="rId5" Type="http://schemas.microsoft.com/office/2007/relationships/hdphoto" Target="../media/hdphoto1.wdp"/><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5.xml"/><Relationship Id="rId7" Type="http://schemas.openxmlformats.org/officeDocument/2006/relationships/image" Target="../media/image11.svg"/><Relationship Id="rId2" Type="http://schemas.openxmlformats.org/officeDocument/2006/relationships/slideLayout" Target="../slideLayouts/slideLayout6.xml"/><Relationship Id="rId1" Type="http://schemas.openxmlformats.org/officeDocument/2006/relationships/tags" Target="../tags/tag8.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6.png"/><Relationship Id="rId9" Type="http://schemas.openxmlformats.org/officeDocument/2006/relationships/image" Target="../media/image13.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9.xml"/><Relationship Id="rId5" Type="http://schemas.openxmlformats.org/officeDocument/2006/relationships/image" Target="../media/image15.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5">
            <a:extLst>
              <a:ext uri="{FF2B5EF4-FFF2-40B4-BE49-F238E27FC236}">
                <a16:creationId xmlns:a16="http://schemas.microsoft.com/office/drawing/2014/main" id="{FE44E226-5429-FF74-A074-59F5A40C503C}"/>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3215" y="1312054"/>
            <a:ext cx="7647709" cy="4567128"/>
          </a:xfrm>
          <a:prstGeom prst="rect">
            <a:avLst/>
          </a:prstGeom>
        </p:spPr>
      </p:pic>
      <p:sp>
        <p:nvSpPr>
          <p:cNvPr id="7" name="Title 1">
            <a:extLst>
              <a:ext uri="{FF2B5EF4-FFF2-40B4-BE49-F238E27FC236}">
                <a16:creationId xmlns:a16="http://schemas.microsoft.com/office/drawing/2014/main" id="{6E8107F4-76D1-F8B6-A32B-6C3519386517}"/>
              </a:ext>
            </a:extLst>
          </p:cNvPr>
          <p:cNvSpPr>
            <a:spLocks noGrp="1"/>
          </p:cNvSpPr>
          <p:nvPr>
            <p:ph type="title"/>
          </p:nvPr>
        </p:nvSpPr>
        <p:spPr>
          <a:xfrm>
            <a:off x="2415753" y="5046871"/>
            <a:ext cx="3680247" cy="570993"/>
          </a:xfrm>
          <a:solidFill>
            <a:srgbClr val="009F53"/>
          </a:solidFill>
        </p:spPr>
        <p:txBody>
          <a:bodyPr/>
          <a:lstStyle/>
          <a:p>
            <a:r>
              <a:rPr lang="en-US"/>
              <a:t>KS2 – Bleeding</a:t>
            </a:r>
          </a:p>
        </p:txBody>
      </p:sp>
      <p:graphicFrame>
        <p:nvGraphicFramePr>
          <p:cNvPr id="4" name="Table 3">
            <a:extLst>
              <a:ext uri="{FF2B5EF4-FFF2-40B4-BE49-F238E27FC236}">
                <a16:creationId xmlns:a16="http://schemas.microsoft.com/office/drawing/2014/main" id="{4697E5EC-9E23-3B5B-F07F-304230270FF2}"/>
              </a:ext>
            </a:extLst>
          </p:cNvPr>
          <p:cNvGraphicFramePr>
            <a:graphicFrameLocks noGrp="1"/>
          </p:cNvGraphicFramePr>
          <p:nvPr>
            <p:extLst>
              <p:ext uri="{D42A27DB-BD31-4B8C-83A1-F6EECF244321}">
                <p14:modId xmlns:p14="http://schemas.microsoft.com/office/powerpoint/2010/main" val="213398659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pic>
        <p:nvPicPr>
          <p:cNvPr id="6" name="Picture 5" descr="A green circle with white text and a graduation cap&#10;&#10;Description automatically generated">
            <a:extLst>
              <a:ext uri="{FF2B5EF4-FFF2-40B4-BE49-F238E27FC236}">
                <a16:creationId xmlns:a16="http://schemas.microsoft.com/office/drawing/2014/main" id="{91389713-DF4A-B8DD-A69A-D9C76A01C6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821" y="5557940"/>
            <a:ext cx="1024255" cy="1000125"/>
          </a:xfrm>
          <a:prstGeom prst="rect">
            <a:avLst/>
          </a:prstGeom>
        </p:spPr>
      </p:pic>
      <p:pic>
        <p:nvPicPr>
          <p:cNvPr id="8" name="Picture 7" descr="A green circle with a hand pointing at a drop of blood&#10;&#10;Description automatically generated">
            <a:extLst>
              <a:ext uri="{FF2B5EF4-FFF2-40B4-BE49-F238E27FC236}">
                <a16:creationId xmlns:a16="http://schemas.microsoft.com/office/drawing/2014/main" id="{ABE32236-CEF8-0158-8F2B-2B4CDBB7A1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7746" y="5557940"/>
            <a:ext cx="1022985" cy="1000125"/>
          </a:xfrm>
          <a:prstGeom prst="rect">
            <a:avLst/>
          </a:prstGeom>
        </p:spPr>
      </p:pic>
      <p:sp>
        <p:nvSpPr>
          <p:cNvPr id="2" name="TextBox 1">
            <a:extLst>
              <a:ext uri="{FF2B5EF4-FFF2-40B4-BE49-F238E27FC236}">
                <a16:creationId xmlns:a16="http://schemas.microsoft.com/office/drawing/2014/main" id="{2055C617-0F94-1E79-7836-C3A17D7EF4CD}"/>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907891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FB543B-EE16-987C-27AC-8A4C3D1B66A2}"/>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0"/>
            <a:ext cx="4985322" cy="634787"/>
          </a:xfrm>
          <a:solidFill>
            <a:srgbClr val="009F53"/>
          </a:solidFill>
        </p:spPr>
        <p:txBody>
          <a:bodyPr>
            <a:noAutofit/>
          </a:bodyPr>
          <a:lstStyle/>
          <a:p>
            <a:r>
              <a:rPr lang="en-US" sz="3700"/>
              <a:t>Activity 2: Pair share</a:t>
            </a:r>
          </a:p>
        </p:txBody>
      </p:sp>
      <p:sp>
        <p:nvSpPr>
          <p:cNvPr id="2" name="Rectangle 1">
            <a:extLst>
              <a:ext uri="{FF2B5EF4-FFF2-40B4-BE49-F238E27FC236}">
                <a16:creationId xmlns:a16="http://schemas.microsoft.com/office/drawing/2014/main" id="{E660B473-FFB4-3D20-35A8-CA3636308A5B}"/>
              </a:ext>
            </a:extLst>
          </p:cNvPr>
          <p:cNvSpPr/>
          <p:nvPr/>
        </p:nvSpPr>
        <p:spPr>
          <a:xfrm>
            <a:off x="429827" y="1709947"/>
            <a:ext cx="6861955" cy="4481227"/>
          </a:xfrm>
          <a:prstGeom prst="rect">
            <a:avLst/>
          </a:prstGeom>
          <a:solidFill>
            <a:schemeClr val="bg1"/>
          </a:solidFill>
          <a:ln w="38100">
            <a:solidFill>
              <a:srgbClr val="009F53"/>
            </a:solidFill>
          </a:ln>
        </p:spPr>
        <p:txBody>
          <a:bodyPr wrap="square" lIns="109728" tIns="54864" rIns="109728" bIns="54864" anchor="t">
            <a:spAutoFit/>
          </a:bodyPr>
          <a:lstStyle/>
          <a:p>
            <a:pPr>
              <a:defRPr/>
            </a:pPr>
            <a:r>
              <a:rPr lang="en-GB" altLang="en-US" sz="2400" b="1" dirty="0">
                <a:cs typeface="Arial"/>
              </a:rPr>
              <a:t>Discuss in pairs </a:t>
            </a:r>
          </a:p>
          <a:p>
            <a:pPr marL="438150" indent="-438150">
              <a:spcAft>
                <a:spcPts val="586"/>
              </a:spcAft>
              <a:buClr>
                <a:srgbClr val="009F53"/>
              </a:buClr>
              <a:buSzPct val="100000"/>
              <a:buFont typeface="Lucida Grande"/>
              <a:buChar char="➤"/>
            </a:pPr>
            <a:r>
              <a:rPr lang="en-GB" sz="2400" dirty="0">
                <a:cs typeface="Times"/>
              </a:rPr>
              <a:t>Describe how it might feel if someone was injured and bleeding.</a:t>
            </a:r>
            <a:br>
              <a:rPr lang="en-GB" altLang="en-US" sz="2400"/>
            </a:br>
            <a:endParaRPr lang="en-GB" altLang="en-US" sz="2400">
              <a:cs typeface="Arial"/>
            </a:endParaRPr>
          </a:p>
          <a:p>
            <a:pPr>
              <a:spcAft>
                <a:spcPts val="586"/>
              </a:spcAft>
              <a:buClr>
                <a:schemeClr val="tx2"/>
              </a:buClr>
              <a:buSzPct val="100000"/>
            </a:pPr>
            <a:r>
              <a:rPr lang="en-GB" altLang="en-US" sz="2400" b="1" dirty="0"/>
              <a:t>QUESTION:</a:t>
            </a:r>
            <a:endParaRPr lang="en-GB" sz="2400" b="1" dirty="0">
              <a:solidFill>
                <a:srgbClr val="190F2F"/>
              </a:solidFill>
              <a:cs typeface="Times"/>
            </a:endParaRPr>
          </a:p>
          <a:p>
            <a:pPr marL="438150" indent="-438150">
              <a:spcAft>
                <a:spcPts val="586"/>
              </a:spcAft>
              <a:buClr>
                <a:srgbClr val="009F53"/>
              </a:buClr>
              <a:buSzPct val="100000"/>
              <a:buFont typeface="Lucida Grande"/>
              <a:buChar char="➤"/>
            </a:pPr>
            <a:r>
              <a:rPr lang="en-GB" sz="2400" dirty="0">
                <a:cs typeface="Times"/>
              </a:rPr>
              <a:t>What should you do straight away if you found someone who is bleeding?</a:t>
            </a:r>
            <a:br>
              <a:rPr lang="en-GB" sz="2400">
                <a:cs typeface="Times"/>
              </a:rPr>
            </a:br>
            <a:endParaRPr lang="en-GB" altLang="en-US" sz="2400">
              <a:cs typeface="Arial"/>
            </a:endParaRPr>
          </a:p>
          <a:p>
            <a:pPr>
              <a:spcAft>
                <a:spcPts val="586"/>
              </a:spcAft>
              <a:buClr>
                <a:schemeClr val="tx2"/>
              </a:buClr>
              <a:buSzPct val="100000"/>
            </a:pPr>
            <a:r>
              <a:rPr lang="en-GB" altLang="en-US" sz="2400" b="1" dirty="0"/>
              <a:t>QUESTION:</a:t>
            </a:r>
            <a:endParaRPr lang="en-GB" altLang="en-US" sz="2400" b="1" dirty="0">
              <a:cs typeface="Arial"/>
            </a:endParaRPr>
          </a:p>
          <a:p>
            <a:pPr marL="438150" indent="-438150">
              <a:spcAft>
                <a:spcPts val="586"/>
              </a:spcAft>
              <a:buClr>
                <a:srgbClr val="009F53"/>
              </a:buClr>
              <a:buSzPct val="100000"/>
              <a:buFont typeface="Lucida Grande"/>
              <a:buChar char="➤"/>
            </a:pPr>
            <a:r>
              <a:rPr lang="en-GB" sz="2400" dirty="0">
                <a:cs typeface="Times"/>
              </a:rPr>
              <a:t>What could you wear (if it is possible) when dealing with someone who is bleeding? Why?</a:t>
            </a:r>
            <a:endParaRPr lang="en-GB" altLang="en-US" sz="2400" dirty="0">
              <a:cs typeface="Arial"/>
            </a:endParaRPr>
          </a:p>
        </p:txBody>
      </p:sp>
      <p:grpSp>
        <p:nvGrpSpPr>
          <p:cNvPr id="3" name="Group 2">
            <a:extLst>
              <a:ext uri="{FF2B5EF4-FFF2-40B4-BE49-F238E27FC236}">
                <a16:creationId xmlns:a16="http://schemas.microsoft.com/office/drawing/2014/main" id="{2F687B42-0CBC-40CA-CE8F-0ACB5A6DA981}"/>
              </a:ext>
              <a:ext uri="{C183D7F6-B498-43B3-948B-1728B52AA6E4}">
                <adec:decorative xmlns:adec="http://schemas.microsoft.com/office/drawing/2017/decorative" val="1"/>
              </a:ext>
            </a:extLst>
          </p:cNvPr>
          <p:cNvGrpSpPr/>
          <p:nvPr/>
        </p:nvGrpSpPr>
        <p:grpSpPr>
          <a:xfrm>
            <a:off x="7845979" y="2557709"/>
            <a:ext cx="3916194" cy="2785702"/>
            <a:chOff x="4002506" y="-127130"/>
            <a:chExt cx="4649866" cy="3349635"/>
          </a:xfrm>
          <a:solidFill>
            <a:schemeClr val="bg1"/>
          </a:solidFill>
        </p:grpSpPr>
        <p:pic>
          <p:nvPicPr>
            <p:cNvPr id="5" name="Picture 4">
              <a:extLst>
                <a:ext uri="{FF2B5EF4-FFF2-40B4-BE49-F238E27FC236}">
                  <a16:creationId xmlns:a16="http://schemas.microsoft.com/office/drawing/2014/main" id="{81A28CD8-B7E2-AC4C-8308-7A2C2BE83780}"/>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4054" r="5210" b="1955"/>
            <a:stretch/>
          </p:blipFill>
          <p:spPr>
            <a:xfrm>
              <a:off x="4002506" y="-127130"/>
              <a:ext cx="4649866" cy="3349635"/>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9318EF96-B4FC-25F1-C07A-EC6B7D250B6E}"/>
                </a:ext>
                <a:ext uri="{C183D7F6-B498-43B3-948B-1728B52AA6E4}">
                  <adec:decorative xmlns:adec="http://schemas.microsoft.com/office/drawing/2017/decorative" val="1"/>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9991" b="89922" l="10000" r="95467">
                          <a14:foregroundMark x1="80533" y1="68303" x2="91400" y2="67356"/>
                          <a14:foregroundMark x1="91400" y1="67356" x2="95467" y2="68992"/>
                          <a14:backgroundMark x1="59133" y1="30491" x2="69133" y2="39707"/>
                        </a14:backgroundRemoval>
                      </a14:imgEffect>
                    </a14:imgLayer>
                  </a14:imgProps>
                </a:ext>
                <a:ext uri="{28A0092B-C50C-407E-A947-70E740481C1C}">
                  <a14:useLocalDpi xmlns:a14="http://schemas.microsoft.com/office/drawing/2010/main" val="0"/>
                </a:ext>
              </a:extLst>
            </a:blip>
            <a:srcRect l="75577" t="66263" b="10844"/>
            <a:stretch/>
          </p:blipFill>
          <p:spPr>
            <a:xfrm rot="1872977">
              <a:off x="5960680" y="1815353"/>
              <a:ext cx="342490" cy="303723"/>
            </a:xfrm>
            <a:prstGeom prst="rect">
              <a:avLst/>
            </a:prstGeom>
            <a:ln>
              <a:noFill/>
            </a:ln>
            <a:effectLst>
              <a:outerShdw blurRad="292100" dist="139700" dir="2700000" algn="tl" rotWithShape="0">
                <a:srgbClr val="333333">
                  <a:alpha val="65000"/>
                </a:srgbClr>
              </a:outerShdw>
            </a:effectLst>
          </p:spPr>
        </p:pic>
      </p:grpSp>
      <p:graphicFrame>
        <p:nvGraphicFramePr>
          <p:cNvPr id="8" name="Table 7">
            <a:extLst>
              <a:ext uri="{FF2B5EF4-FFF2-40B4-BE49-F238E27FC236}">
                <a16:creationId xmlns:a16="http://schemas.microsoft.com/office/drawing/2014/main" id="{CBCC1B39-5CA1-F147-7637-B5776F91944A}"/>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9" name="TextBox 8">
            <a:extLst>
              <a:ext uri="{FF2B5EF4-FFF2-40B4-BE49-F238E27FC236}">
                <a16:creationId xmlns:a16="http://schemas.microsoft.com/office/drawing/2014/main" id="{7983145B-6D6B-9086-0216-D893D5383326}"/>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8833186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BCED5F-EEB3-80EE-3F9B-7945E2FE3523}"/>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6" y="641120"/>
            <a:ext cx="4118423" cy="634787"/>
          </a:xfrm>
          <a:solidFill>
            <a:srgbClr val="009F53"/>
          </a:solidFill>
        </p:spPr>
        <p:txBody>
          <a:bodyPr>
            <a:noAutofit/>
          </a:bodyPr>
          <a:lstStyle/>
          <a:p>
            <a:r>
              <a:rPr lang="en-US" sz="3700"/>
              <a:t>Video - Bleeding</a:t>
            </a:r>
          </a:p>
        </p:txBody>
      </p:sp>
      <p:graphicFrame>
        <p:nvGraphicFramePr>
          <p:cNvPr id="3" name="Table 2">
            <a:extLst>
              <a:ext uri="{FF2B5EF4-FFF2-40B4-BE49-F238E27FC236}">
                <a16:creationId xmlns:a16="http://schemas.microsoft.com/office/drawing/2014/main" id="{270B10F6-5641-186B-8B86-5B2AA26FD0E9}"/>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pic>
        <p:nvPicPr>
          <p:cNvPr id="4" name="Bleeding (No covid and no shock) 2023)_1">
            <a:hlinkClick r:id="" action="ppaction://media"/>
            <a:extLst>
              <a:ext uri="{FF2B5EF4-FFF2-40B4-BE49-F238E27FC236}">
                <a16:creationId xmlns:a16="http://schemas.microsoft.com/office/drawing/2014/main" id="{D9714B41-6D8A-B575-918E-438DEEC09B73}"/>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244885" y="1407131"/>
            <a:ext cx="9693667" cy="5105399"/>
          </a:xfrm>
          <a:prstGeom prst="rect">
            <a:avLst/>
          </a:prstGeom>
          <a:ln w="57150">
            <a:solidFill>
              <a:srgbClr val="009F53"/>
            </a:solidFill>
          </a:ln>
        </p:spPr>
      </p:pic>
      <p:sp>
        <p:nvSpPr>
          <p:cNvPr id="5" name="TextBox 4">
            <a:extLst>
              <a:ext uri="{FF2B5EF4-FFF2-40B4-BE49-F238E27FC236}">
                <a16:creationId xmlns:a16="http://schemas.microsoft.com/office/drawing/2014/main" id="{F2A11A01-2BAA-7287-48DF-E75AE65BF0A8}"/>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852731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63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0E609B-7F9B-C3F6-9491-529718D7F4A9}"/>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AD8F6D05-965F-4F78-BC62-DB2E0C0068E5}"/>
              </a:ext>
            </a:extLst>
          </p:cNvPr>
          <p:cNvSpPr>
            <a:spLocks noChangeAspect="1"/>
          </p:cNvSpPr>
          <p:nvPr/>
        </p:nvSpPr>
        <p:spPr>
          <a:xfrm>
            <a:off x="1271403" y="2242384"/>
            <a:ext cx="2074778" cy="1264449"/>
          </a:xfrm>
          <a:prstGeom prst="rect">
            <a:avLst/>
          </a:prstGeom>
        </p:spPr>
        <p:txBody>
          <a:bodyPr wrap="square">
            <a:spAutoFit/>
          </a:bodyPr>
          <a:lstStyle/>
          <a:p>
            <a:pPr marL="215077" indent="-215077">
              <a:spcAft>
                <a:spcPts val="490"/>
              </a:spcAft>
              <a:defRPr/>
            </a:pPr>
            <a:r>
              <a:rPr lang="en-GB" b="1" dirty="0">
                <a:solidFill>
                  <a:srgbClr val="009F53"/>
                </a:solidFill>
              </a:rPr>
              <a:t>1.</a:t>
            </a:r>
            <a:r>
              <a:rPr lang="en-GB" b="1" dirty="0">
                <a:solidFill>
                  <a:prstClr val="black"/>
                </a:solidFill>
              </a:rPr>
              <a:t>	Sit</a:t>
            </a:r>
          </a:p>
          <a:p>
            <a:pPr marL="285750" indent="-285750">
              <a:buClr>
                <a:srgbClr val="009F53"/>
              </a:buClr>
              <a:buSzPct val="100000"/>
              <a:buFont typeface="Segoe UI Symbol" panose="020B0502040204020203" pitchFamily="34" charset="0"/>
              <a:buChar char="➤"/>
              <a:defRPr/>
            </a:pPr>
            <a:r>
              <a:rPr lang="en-GB" dirty="0">
                <a:solidFill>
                  <a:prstClr val="black"/>
                </a:solidFill>
              </a:rPr>
              <a:t>The casualty down leaning forward</a:t>
            </a:r>
          </a:p>
        </p:txBody>
      </p:sp>
      <p:pic>
        <p:nvPicPr>
          <p:cNvPr id="13" name="Picture 12">
            <a:extLst>
              <a:ext uri="{FF2B5EF4-FFF2-40B4-BE49-F238E27FC236}">
                <a16:creationId xmlns:a16="http://schemas.microsoft.com/office/drawing/2014/main" id="{425FC930-5BA8-4C2C-8463-858C2E509A1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990731" y="2409270"/>
            <a:ext cx="1730285" cy="1743803"/>
          </a:xfrm>
          <a:prstGeom prst="rect">
            <a:avLst/>
          </a:prstGeom>
        </p:spPr>
      </p:pic>
      <p:sp>
        <p:nvSpPr>
          <p:cNvPr id="9" name="Rectangle 8">
            <a:extLst>
              <a:ext uri="{FF2B5EF4-FFF2-40B4-BE49-F238E27FC236}">
                <a16:creationId xmlns:a16="http://schemas.microsoft.com/office/drawing/2014/main" id="{389DC461-D46D-4D59-A86B-0161078DD146}"/>
              </a:ext>
            </a:extLst>
          </p:cNvPr>
          <p:cNvSpPr>
            <a:spLocks noChangeAspect="1"/>
          </p:cNvSpPr>
          <p:nvPr/>
        </p:nvSpPr>
        <p:spPr>
          <a:xfrm>
            <a:off x="4905274" y="2242385"/>
            <a:ext cx="2565712" cy="1264449"/>
          </a:xfrm>
          <a:prstGeom prst="rect">
            <a:avLst/>
          </a:prstGeom>
        </p:spPr>
        <p:txBody>
          <a:bodyPr wrap="square">
            <a:spAutoFit/>
          </a:bodyPr>
          <a:lstStyle/>
          <a:p>
            <a:pPr marL="215077" indent="-215077">
              <a:spcAft>
                <a:spcPts val="490"/>
              </a:spcAft>
              <a:defRPr/>
            </a:pPr>
            <a:r>
              <a:rPr lang="en-GB" b="1" dirty="0">
                <a:solidFill>
                  <a:srgbClr val="009F53"/>
                </a:solidFill>
              </a:rPr>
              <a:t>2.</a:t>
            </a:r>
            <a:r>
              <a:rPr lang="en-GB" b="1" dirty="0">
                <a:solidFill>
                  <a:prstClr val="black"/>
                </a:solidFill>
              </a:rPr>
              <a:t>	Ask</a:t>
            </a:r>
          </a:p>
          <a:p>
            <a:pPr marL="285750" indent="-285750">
              <a:buClr>
                <a:srgbClr val="009F53"/>
              </a:buClr>
              <a:buSzPct val="100000"/>
              <a:buFont typeface="Segoe UI Symbol" panose="020B0502040204020203" pitchFamily="34" charset="0"/>
              <a:buChar char="➤"/>
              <a:defRPr/>
            </a:pPr>
            <a:r>
              <a:rPr lang="en-GB" dirty="0">
                <a:solidFill>
                  <a:prstClr val="black"/>
                </a:solidFill>
              </a:rPr>
              <a:t>Them to pinch the soft part of their nose for 10 minutes</a:t>
            </a:r>
          </a:p>
        </p:txBody>
      </p:sp>
      <p:sp>
        <p:nvSpPr>
          <p:cNvPr id="10" name="Rectangle 9">
            <a:extLst>
              <a:ext uri="{FF2B5EF4-FFF2-40B4-BE49-F238E27FC236}">
                <a16:creationId xmlns:a16="http://schemas.microsoft.com/office/drawing/2014/main" id="{CD5CEE9F-FAFD-4A34-8C5E-DEA909EE4CE9}"/>
              </a:ext>
            </a:extLst>
          </p:cNvPr>
          <p:cNvSpPr>
            <a:spLocks noChangeAspect="1"/>
          </p:cNvSpPr>
          <p:nvPr/>
        </p:nvSpPr>
        <p:spPr>
          <a:xfrm>
            <a:off x="8152925" y="2242385"/>
            <a:ext cx="3294888" cy="701218"/>
          </a:xfrm>
          <a:prstGeom prst="rect">
            <a:avLst/>
          </a:prstGeom>
        </p:spPr>
        <p:txBody>
          <a:bodyPr wrap="square" lIns="82296" tIns="41148" rIns="82296" bIns="41148" anchor="t">
            <a:spAutoFit/>
          </a:bodyPr>
          <a:lstStyle/>
          <a:p>
            <a:pPr marL="214884" indent="-214884">
              <a:spcAft>
                <a:spcPts val="490"/>
              </a:spcAft>
              <a:defRPr/>
            </a:pPr>
            <a:r>
              <a:rPr lang="en-GB" b="1" dirty="0">
                <a:solidFill>
                  <a:srgbClr val="009F53"/>
                </a:solidFill>
              </a:rPr>
              <a:t>3.</a:t>
            </a:r>
            <a:r>
              <a:rPr lang="en-GB" b="1" dirty="0"/>
              <a:t>	Check</a:t>
            </a:r>
            <a:endParaRPr lang="en-US" dirty="0"/>
          </a:p>
          <a:p>
            <a:pPr marL="285750" indent="-285750">
              <a:buClr>
                <a:srgbClr val="009F53"/>
              </a:buClr>
              <a:buSzPct val="100000"/>
              <a:buFont typeface="Segoe UI Symbol" panose="020B0502040204020203" pitchFamily="34" charset="0"/>
              <a:buChar char="➤"/>
              <a:defRPr/>
            </a:pPr>
            <a:r>
              <a:rPr lang="en-GB" dirty="0"/>
              <a:t>If the bleeding has stopped</a:t>
            </a:r>
            <a:endParaRPr lang="en-GB" dirty="0">
              <a:cs typeface="Calibri"/>
            </a:endParaRPr>
          </a:p>
        </p:txBody>
      </p:sp>
      <p:sp>
        <p:nvSpPr>
          <p:cNvPr id="11" name="Rectangle 10">
            <a:extLst>
              <a:ext uri="{FF2B5EF4-FFF2-40B4-BE49-F238E27FC236}">
                <a16:creationId xmlns:a16="http://schemas.microsoft.com/office/drawing/2014/main" id="{2D1EEC16-429F-4AF8-B7AB-5333DDD5F900}"/>
              </a:ext>
            </a:extLst>
          </p:cNvPr>
          <p:cNvSpPr>
            <a:spLocks noChangeAspect="1"/>
          </p:cNvSpPr>
          <p:nvPr/>
        </p:nvSpPr>
        <p:spPr>
          <a:xfrm>
            <a:off x="1449563" y="4585424"/>
            <a:ext cx="2861180" cy="987450"/>
          </a:xfrm>
          <a:prstGeom prst="rect">
            <a:avLst/>
          </a:prstGeom>
        </p:spPr>
        <p:txBody>
          <a:bodyPr wrap="square">
            <a:spAutoFit/>
          </a:bodyPr>
          <a:lstStyle/>
          <a:p>
            <a:pPr marL="215077" indent="-215077">
              <a:spcAft>
                <a:spcPts val="490"/>
              </a:spcAft>
              <a:defRPr/>
            </a:pPr>
            <a:r>
              <a:rPr lang="en-GB" b="1" dirty="0">
                <a:solidFill>
                  <a:srgbClr val="009F53"/>
                </a:solidFill>
              </a:rPr>
              <a:t>4.	</a:t>
            </a:r>
            <a:r>
              <a:rPr lang="en-GB" b="1" dirty="0">
                <a:solidFill>
                  <a:prstClr val="black"/>
                </a:solidFill>
              </a:rPr>
              <a:t>Re-check</a:t>
            </a:r>
          </a:p>
          <a:p>
            <a:pPr marL="285750" indent="-285750">
              <a:buClr>
                <a:srgbClr val="009F53"/>
              </a:buClr>
              <a:buSzPct val="100000"/>
              <a:buFont typeface="Segoe UI Symbol" panose="020B0502040204020203" pitchFamily="34" charset="0"/>
              <a:buChar char="➤"/>
              <a:defRPr/>
            </a:pPr>
            <a:r>
              <a:rPr lang="en-GB" dirty="0">
                <a:solidFill>
                  <a:prstClr val="black"/>
                </a:solidFill>
              </a:rPr>
              <a:t>If still bleeding pinch  for a further 10 minutes</a:t>
            </a:r>
          </a:p>
        </p:txBody>
      </p:sp>
      <p:sp>
        <p:nvSpPr>
          <p:cNvPr id="12" name="Rectangle 11">
            <a:extLst>
              <a:ext uri="{FF2B5EF4-FFF2-40B4-BE49-F238E27FC236}">
                <a16:creationId xmlns:a16="http://schemas.microsoft.com/office/drawing/2014/main" id="{77D5F5ED-78FA-4B88-AB56-7CD864999359}"/>
              </a:ext>
            </a:extLst>
          </p:cNvPr>
          <p:cNvSpPr>
            <a:spLocks noChangeAspect="1"/>
          </p:cNvSpPr>
          <p:nvPr/>
        </p:nvSpPr>
        <p:spPr>
          <a:xfrm>
            <a:off x="5099631" y="4563630"/>
            <a:ext cx="3545605" cy="1255215"/>
          </a:xfrm>
          <a:prstGeom prst="rect">
            <a:avLst/>
          </a:prstGeom>
        </p:spPr>
        <p:txBody>
          <a:bodyPr wrap="square" lIns="82296" tIns="41148" rIns="82296" bIns="41148" anchor="t">
            <a:spAutoFit/>
          </a:bodyPr>
          <a:lstStyle/>
          <a:p>
            <a:pPr marL="214884" indent="-214884">
              <a:spcAft>
                <a:spcPts val="490"/>
              </a:spcAft>
              <a:defRPr/>
            </a:pPr>
            <a:r>
              <a:rPr lang="en-GB" b="1" dirty="0">
                <a:solidFill>
                  <a:srgbClr val="009F53"/>
                </a:solidFill>
              </a:rPr>
              <a:t>5.</a:t>
            </a:r>
            <a:r>
              <a:rPr lang="en-GB" b="1" dirty="0"/>
              <a:t>	Help</a:t>
            </a:r>
            <a:endParaRPr lang="en-US" dirty="0"/>
          </a:p>
          <a:p>
            <a:pPr marL="285750" indent="-285750">
              <a:buClr>
                <a:srgbClr val="009F53"/>
              </a:buClr>
              <a:buSzPct val="100000"/>
              <a:buFont typeface="Segoe UI Symbol" panose="020B0502040204020203" pitchFamily="34" charset="0"/>
              <a:buChar char="➤"/>
              <a:defRPr/>
            </a:pPr>
            <a:r>
              <a:rPr lang="en-GB" dirty="0"/>
              <a:t>If bleeding has not stopped after a maximum of 30 minutes seek medical help.</a:t>
            </a:r>
            <a:endParaRPr lang="en-GB" dirty="0">
              <a:cs typeface="Calibri"/>
            </a:endParaRPr>
          </a:p>
        </p:txBody>
      </p:sp>
      <p:pic>
        <p:nvPicPr>
          <p:cNvPr id="14" name="Picture 13">
            <a:extLst>
              <a:ext uri="{FF2B5EF4-FFF2-40B4-BE49-F238E27FC236}">
                <a16:creationId xmlns:a16="http://schemas.microsoft.com/office/drawing/2014/main" id="{5150D2CD-53C9-4644-B707-33FF470B066A}"/>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419604" y="4016950"/>
            <a:ext cx="1330037" cy="2285822"/>
          </a:xfrm>
          <a:prstGeom prst="rect">
            <a:avLst/>
          </a:prstGeom>
        </p:spPr>
      </p:pic>
      <p:sp>
        <p:nvSpPr>
          <p:cNvPr id="5" name="Title 1">
            <a:extLst>
              <a:ext uri="{FF2B5EF4-FFF2-40B4-BE49-F238E27FC236}">
                <a16:creationId xmlns:a16="http://schemas.microsoft.com/office/drawing/2014/main" id="{260726AD-105E-3BD0-1937-1CFF59AB0D34}"/>
              </a:ext>
            </a:extLst>
          </p:cNvPr>
          <p:cNvSpPr>
            <a:spLocks noGrp="1"/>
          </p:cNvSpPr>
          <p:nvPr>
            <p:ph type="title"/>
          </p:nvPr>
        </p:nvSpPr>
        <p:spPr>
          <a:xfrm>
            <a:off x="429825" y="641120"/>
            <a:ext cx="2895265" cy="634787"/>
          </a:xfrm>
          <a:solidFill>
            <a:srgbClr val="009F53"/>
          </a:solidFill>
        </p:spPr>
        <p:txBody>
          <a:bodyPr>
            <a:noAutofit/>
          </a:bodyPr>
          <a:lstStyle/>
          <a:p>
            <a:r>
              <a:rPr lang="en-US" sz="3700" b="1"/>
              <a:t>Nosebleeds</a:t>
            </a:r>
          </a:p>
        </p:txBody>
      </p:sp>
      <p:graphicFrame>
        <p:nvGraphicFramePr>
          <p:cNvPr id="3" name="Table 2">
            <a:extLst>
              <a:ext uri="{FF2B5EF4-FFF2-40B4-BE49-F238E27FC236}">
                <a16:creationId xmlns:a16="http://schemas.microsoft.com/office/drawing/2014/main" id="{3250924F-0AA7-759B-0E8A-DE600722C6A6}"/>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4" name="TextBox 3">
            <a:extLst>
              <a:ext uri="{FF2B5EF4-FFF2-40B4-BE49-F238E27FC236}">
                <a16:creationId xmlns:a16="http://schemas.microsoft.com/office/drawing/2014/main" id="{7F143F6B-E8B6-E8A9-4C3E-3D1D18697C1B}"/>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7015799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E313E3-F6D0-FD08-122E-947A319208C7}"/>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BE4EE0F6-F4D4-44AB-A6F5-EEC56BE57042}"/>
              </a:ext>
            </a:extLst>
          </p:cNvPr>
          <p:cNvSpPr>
            <a:spLocks noChangeAspect="1"/>
          </p:cNvSpPr>
          <p:nvPr/>
        </p:nvSpPr>
        <p:spPr>
          <a:xfrm>
            <a:off x="907594" y="2357842"/>
            <a:ext cx="1332196" cy="584775"/>
          </a:xfrm>
          <a:prstGeom prst="rect">
            <a:avLst/>
          </a:prstGeom>
        </p:spPr>
        <p:txBody>
          <a:bodyPr wrap="square">
            <a:spAutoFit/>
          </a:bodyPr>
          <a:lstStyle/>
          <a:p>
            <a:pPr marL="215077" indent="-215077">
              <a:spcAft>
                <a:spcPts val="490"/>
              </a:spcAft>
            </a:pPr>
            <a:r>
              <a:rPr lang="en-GB" sz="1600" b="1" dirty="0">
                <a:solidFill>
                  <a:srgbClr val="009F53"/>
                </a:solidFill>
              </a:rPr>
              <a:t>1.</a:t>
            </a:r>
            <a:r>
              <a:rPr lang="en-GB" sz="1600" b="1" dirty="0">
                <a:solidFill>
                  <a:prstClr val="black"/>
                </a:solidFill>
              </a:rPr>
              <a:t>	Put on gloves</a:t>
            </a:r>
            <a:endParaRPr lang="en-GB" sz="1600" dirty="0">
              <a:solidFill>
                <a:prstClr val="black"/>
              </a:solidFill>
            </a:endParaRPr>
          </a:p>
        </p:txBody>
      </p:sp>
      <p:pic>
        <p:nvPicPr>
          <p:cNvPr id="5" name="Picture 4">
            <a:extLst>
              <a:ext uri="{FF2B5EF4-FFF2-40B4-BE49-F238E27FC236}">
                <a16:creationId xmlns:a16="http://schemas.microsoft.com/office/drawing/2014/main" id="{F06F15D8-44E4-49E5-B97F-991D76744523}"/>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15936" t="14800" b="16134"/>
          <a:stretch/>
        </p:blipFill>
        <p:spPr>
          <a:xfrm>
            <a:off x="2054569" y="1966860"/>
            <a:ext cx="1296582" cy="1065274"/>
          </a:xfrm>
          <a:prstGeom prst="rect">
            <a:avLst/>
          </a:prstGeom>
        </p:spPr>
      </p:pic>
      <p:sp>
        <p:nvSpPr>
          <p:cNvPr id="6" name="Rectangle 5">
            <a:extLst>
              <a:ext uri="{FF2B5EF4-FFF2-40B4-BE49-F238E27FC236}">
                <a16:creationId xmlns:a16="http://schemas.microsoft.com/office/drawing/2014/main" id="{7253E0C2-C8B1-4E08-BE00-140272FA331F}"/>
              </a:ext>
            </a:extLst>
          </p:cNvPr>
          <p:cNvSpPr>
            <a:spLocks noChangeAspect="1"/>
          </p:cNvSpPr>
          <p:nvPr/>
        </p:nvSpPr>
        <p:spPr>
          <a:xfrm>
            <a:off x="3615075" y="2324018"/>
            <a:ext cx="2288074" cy="1067985"/>
          </a:xfrm>
          <a:prstGeom prst="rect">
            <a:avLst/>
          </a:prstGeom>
        </p:spPr>
        <p:txBody>
          <a:bodyPr wrap="square" lIns="82296" tIns="41148" rIns="82296" bIns="41148" anchor="t">
            <a:spAutoFit/>
          </a:bodyPr>
          <a:lstStyle/>
          <a:p>
            <a:pPr marL="214884" indent="-214884">
              <a:spcAft>
                <a:spcPts val="490"/>
              </a:spcAft>
            </a:pPr>
            <a:r>
              <a:rPr lang="en-GB" sz="1600" b="1" dirty="0">
                <a:solidFill>
                  <a:srgbClr val="009F53"/>
                </a:solidFill>
              </a:rPr>
              <a:t>2.</a:t>
            </a:r>
            <a:r>
              <a:rPr lang="en-GB" sz="1600" b="1" dirty="0"/>
              <a:t>	Apply pressure to the wound</a:t>
            </a:r>
            <a:r>
              <a:rPr lang="en-US" sz="1600" b="1" dirty="0">
                <a:cs typeface="Calibri" panose="020F0502020204030204"/>
              </a:rPr>
              <a:t> </a:t>
            </a:r>
            <a:r>
              <a:rPr lang="en-GB" sz="1600" dirty="0">
                <a:cs typeface="Calibri"/>
              </a:rPr>
              <a:t>(But only if there is nothing stuck in it)</a:t>
            </a:r>
          </a:p>
        </p:txBody>
      </p:sp>
      <p:pic>
        <p:nvPicPr>
          <p:cNvPr id="7" name="Picture 6">
            <a:extLst>
              <a:ext uri="{FF2B5EF4-FFF2-40B4-BE49-F238E27FC236}">
                <a16:creationId xmlns:a16="http://schemas.microsoft.com/office/drawing/2014/main" id="{C97CA2AA-788C-488B-A1C6-78A11F29E79D}"/>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l="12205" t="21485" r="8185"/>
          <a:stretch/>
        </p:blipFill>
        <p:spPr>
          <a:xfrm>
            <a:off x="5903149" y="1780337"/>
            <a:ext cx="1830828" cy="1805651"/>
          </a:xfrm>
          <a:prstGeom prst="rect">
            <a:avLst/>
          </a:prstGeom>
        </p:spPr>
      </p:pic>
      <p:sp>
        <p:nvSpPr>
          <p:cNvPr id="8" name="Rectangle 7">
            <a:extLst>
              <a:ext uri="{FF2B5EF4-FFF2-40B4-BE49-F238E27FC236}">
                <a16:creationId xmlns:a16="http://schemas.microsoft.com/office/drawing/2014/main" id="{C0C3F58B-F28F-428D-8687-5B70059B7054}"/>
              </a:ext>
            </a:extLst>
          </p:cNvPr>
          <p:cNvSpPr>
            <a:spLocks noChangeAspect="1"/>
          </p:cNvSpPr>
          <p:nvPr/>
        </p:nvSpPr>
        <p:spPr>
          <a:xfrm>
            <a:off x="7989552" y="2357842"/>
            <a:ext cx="4064998" cy="1378326"/>
          </a:xfrm>
          <a:prstGeom prst="rect">
            <a:avLst/>
          </a:prstGeom>
        </p:spPr>
        <p:txBody>
          <a:bodyPr wrap="square" lIns="82296" tIns="41148" rIns="82296" bIns="41148" anchor="t">
            <a:spAutoFit/>
          </a:bodyPr>
          <a:lstStyle/>
          <a:p>
            <a:pPr marL="214884" indent="-214884">
              <a:spcAft>
                <a:spcPts val="490"/>
              </a:spcAft>
            </a:pPr>
            <a:r>
              <a:rPr lang="en-GB" sz="1600" b="1" dirty="0">
                <a:solidFill>
                  <a:srgbClr val="009F53"/>
                </a:solidFill>
              </a:rPr>
              <a:t>3.</a:t>
            </a:r>
            <a:r>
              <a:rPr lang="en-GB" sz="1600" b="1" dirty="0"/>
              <a:t>	Apply a dressing to the wound</a:t>
            </a:r>
            <a:endParaRPr lang="en-US" sz="1600" dirty="0"/>
          </a:p>
          <a:p>
            <a:pPr marL="285750" indent="-285750">
              <a:buClr>
                <a:srgbClr val="009F53"/>
              </a:buClr>
              <a:buSzPct val="100000"/>
              <a:buFont typeface="Segoe UI Symbol" panose="020B0502040204020203" pitchFamily="34" charset="0"/>
              <a:buChar char="➤"/>
            </a:pPr>
            <a:r>
              <a:rPr lang="en-GB" sz="1600" dirty="0"/>
              <a:t>The pad goes over the injury</a:t>
            </a:r>
            <a:endParaRPr lang="en-GB" sz="1600" dirty="0">
              <a:cs typeface="Calibri"/>
            </a:endParaRPr>
          </a:p>
          <a:p>
            <a:pPr marL="285750" indent="-285750">
              <a:buClr>
                <a:srgbClr val="009F53"/>
              </a:buClr>
              <a:buSzPct val="100000"/>
              <a:buFont typeface="Segoe UI Symbol" panose="020B0502040204020203" pitchFamily="34" charset="0"/>
              <a:buChar char="➤"/>
            </a:pPr>
            <a:r>
              <a:rPr lang="en-GB" sz="1600" dirty="0"/>
              <a:t>Use the bandage to secure it in place</a:t>
            </a:r>
            <a:endParaRPr lang="en-GB" sz="1600" dirty="0">
              <a:cs typeface="Calibri"/>
            </a:endParaRPr>
          </a:p>
          <a:p>
            <a:pPr marL="285750" indent="-285750">
              <a:buClr>
                <a:srgbClr val="009F53"/>
              </a:buClr>
              <a:buSzPct val="100000"/>
              <a:buFont typeface="Segoe UI Symbol" panose="020B0502040204020203" pitchFamily="34" charset="0"/>
              <a:buChar char="➤"/>
            </a:pPr>
            <a:r>
              <a:rPr lang="en-GB" sz="1600" dirty="0"/>
              <a:t>Make sure the bandage is not too tight</a:t>
            </a:r>
            <a:endParaRPr lang="en-GB" sz="1600" dirty="0">
              <a:cs typeface="Calibri"/>
            </a:endParaRPr>
          </a:p>
          <a:p>
            <a:pPr marL="285750" indent="-285750">
              <a:buClr>
                <a:srgbClr val="009F53"/>
              </a:buClr>
              <a:buSzPct val="100000"/>
              <a:buFont typeface="Segoe UI Symbol" panose="020B0502040204020203" pitchFamily="34" charset="0"/>
              <a:buChar char="➤"/>
            </a:pPr>
            <a:r>
              <a:rPr lang="en-GB" sz="1600" dirty="0"/>
              <a:t>Call 999/112 </a:t>
            </a:r>
            <a:endParaRPr lang="en-GB" sz="1600" dirty="0">
              <a:cs typeface="Calibri"/>
            </a:endParaRPr>
          </a:p>
        </p:txBody>
      </p:sp>
      <p:sp>
        <p:nvSpPr>
          <p:cNvPr id="11" name="Rectangle 10">
            <a:extLst>
              <a:ext uri="{FF2B5EF4-FFF2-40B4-BE49-F238E27FC236}">
                <a16:creationId xmlns:a16="http://schemas.microsoft.com/office/drawing/2014/main" id="{A453D062-777C-4468-BDE2-487559E5435C}"/>
              </a:ext>
            </a:extLst>
          </p:cNvPr>
          <p:cNvSpPr>
            <a:spLocks noChangeAspect="1"/>
          </p:cNvSpPr>
          <p:nvPr/>
        </p:nvSpPr>
        <p:spPr>
          <a:xfrm>
            <a:off x="429825" y="3941622"/>
            <a:ext cx="4245422" cy="2363211"/>
          </a:xfrm>
          <a:prstGeom prst="rect">
            <a:avLst/>
          </a:prstGeom>
        </p:spPr>
        <p:txBody>
          <a:bodyPr wrap="square" lIns="82296" tIns="41148" rIns="82296" bIns="41148" anchor="t">
            <a:spAutoFit/>
          </a:bodyPr>
          <a:lstStyle/>
          <a:p>
            <a:pPr marL="214122" indent="-214122">
              <a:spcAft>
                <a:spcPts val="490"/>
              </a:spcAft>
            </a:pPr>
            <a:r>
              <a:rPr lang="en-GB" sz="1600" b="1" dirty="0">
                <a:solidFill>
                  <a:srgbClr val="009F53"/>
                </a:solidFill>
              </a:rPr>
              <a:t>4.</a:t>
            </a:r>
            <a:r>
              <a:rPr lang="en-GB" sz="1600" b="1" dirty="0"/>
              <a:t>	Apply second dressing, if needed</a:t>
            </a:r>
            <a:endParaRPr lang="en-US" sz="1600" dirty="0">
              <a:cs typeface="Calibri" panose="020F0502020204030204"/>
            </a:endParaRPr>
          </a:p>
          <a:p>
            <a:pPr marL="285750" indent="-285750">
              <a:buClr>
                <a:srgbClr val="009F53"/>
              </a:buClr>
              <a:buSzPct val="100000"/>
              <a:buFont typeface="Segoe UI Symbol" panose="020B0502040204020203" pitchFamily="34" charset="0"/>
              <a:buChar char="➤"/>
            </a:pPr>
            <a:r>
              <a:rPr lang="en-GB" sz="1600" dirty="0"/>
              <a:t>If bleeding comes through the first dressing, remove</a:t>
            </a:r>
            <a:r>
              <a:rPr lang="en-GB" sz="1600" dirty="0">
                <a:ea typeface="+mn-lt"/>
                <a:cs typeface="+mn-lt"/>
              </a:rPr>
              <a:t> the dressing and reapply direct pressure over a new dressing or pad to control the bleeding</a:t>
            </a:r>
          </a:p>
          <a:p>
            <a:pPr marL="285750" indent="-285750">
              <a:buClr>
                <a:srgbClr val="009F53"/>
              </a:buClr>
              <a:buFont typeface="Segoe UI Symbol" panose="020B0502040204020203" pitchFamily="34" charset="0"/>
              <a:buChar char="➤"/>
            </a:pPr>
            <a:r>
              <a:rPr lang="en-GB" sz="1600" dirty="0">
                <a:ea typeface="+mn-lt"/>
                <a:cs typeface="+mn-lt"/>
              </a:rPr>
              <a:t>Secure the dressing with a bandage once bleeding is controlled, tie the knot over the pad to help maintain pressure</a:t>
            </a:r>
            <a:endParaRPr lang="en-GB" sz="1600" dirty="0"/>
          </a:p>
          <a:p>
            <a:pPr marL="214884" indent="-214884">
              <a:buSzPct val="100000"/>
              <a:buBlip>
                <a:blip r:embed="rId6"/>
              </a:buBlip>
            </a:pPr>
            <a:endParaRPr lang="en-GB" sz="1600" dirty="0">
              <a:cs typeface="Calibri"/>
            </a:endParaRPr>
          </a:p>
        </p:txBody>
      </p:sp>
      <p:pic>
        <p:nvPicPr>
          <p:cNvPr id="10" name="Picture 9">
            <a:extLst>
              <a:ext uri="{FF2B5EF4-FFF2-40B4-BE49-F238E27FC236}">
                <a16:creationId xmlns:a16="http://schemas.microsoft.com/office/drawing/2014/main" id="{DA88E552-A519-4A89-86E1-5FBF68B24377}"/>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Lst>
          </a:blip>
          <a:srcRect l="11627" t="20230" r="7152"/>
          <a:stretch/>
        </p:blipFill>
        <p:spPr>
          <a:xfrm>
            <a:off x="4804968" y="4102666"/>
            <a:ext cx="1925152" cy="1890747"/>
          </a:xfrm>
          <a:prstGeom prst="rect">
            <a:avLst/>
          </a:prstGeom>
        </p:spPr>
      </p:pic>
      <p:sp>
        <p:nvSpPr>
          <p:cNvPr id="9" name="Rectangle 8">
            <a:extLst>
              <a:ext uri="{FF2B5EF4-FFF2-40B4-BE49-F238E27FC236}">
                <a16:creationId xmlns:a16="http://schemas.microsoft.com/office/drawing/2014/main" id="{D86E116D-5370-4E90-B3C6-AE67E7181E6B}"/>
              </a:ext>
            </a:extLst>
          </p:cNvPr>
          <p:cNvSpPr>
            <a:spLocks noChangeAspect="1"/>
          </p:cNvSpPr>
          <p:nvPr/>
        </p:nvSpPr>
        <p:spPr>
          <a:xfrm>
            <a:off x="7189202" y="4142622"/>
            <a:ext cx="2908549" cy="1870769"/>
          </a:xfrm>
          <a:prstGeom prst="rect">
            <a:avLst/>
          </a:prstGeom>
        </p:spPr>
        <p:txBody>
          <a:bodyPr wrap="square" lIns="82296" tIns="41148" rIns="82296" bIns="41148" anchor="t">
            <a:spAutoFit/>
          </a:bodyPr>
          <a:lstStyle/>
          <a:p>
            <a:pPr marL="214313" indent="-214313">
              <a:spcAft>
                <a:spcPts val="490"/>
              </a:spcAft>
            </a:pPr>
            <a:r>
              <a:rPr lang="en-GB" sz="1600" b="1" dirty="0">
                <a:solidFill>
                  <a:srgbClr val="009F53"/>
                </a:solidFill>
              </a:rPr>
              <a:t>5.</a:t>
            </a:r>
            <a:r>
              <a:rPr lang="en-GB" sz="1600" b="1" dirty="0"/>
              <a:t>	If an object is in the wound, do NOT remove it</a:t>
            </a:r>
            <a:endParaRPr lang="en-US" sz="1600" dirty="0">
              <a:cs typeface="Calibri" panose="020F0502020204030204"/>
            </a:endParaRPr>
          </a:p>
          <a:p>
            <a:pPr marL="285750" indent="-285750">
              <a:buClr>
                <a:srgbClr val="009F53"/>
              </a:buClr>
              <a:buSzPct val="100000"/>
              <a:buFont typeface="Segoe UI Symbol" panose="020B0502040204020203" pitchFamily="34" charset="0"/>
              <a:buChar char="➤"/>
            </a:pPr>
            <a:r>
              <a:rPr lang="en-GB" sz="1600" dirty="0"/>
              <a:t>Put a pad on either side of the object</a:t>
            </a:r>
            <a:endParaRPr lang="en-GB" sz="1600" dirty="0">
              <a:cs typeface="Calibri"/>
            </a:endParaRPr>
          </a:p>
          <a:p>
            <a:pPr marL="285750" indent="-285750">
              <a:buClr>
                <a:srgbClr val="009F53"/>
              </a:buClr>
              <a:buSzPct val="100000"/>
              <a:buFont typeface="Segoe UI Symbol" panose="020B0502040204020203" pitchFamily="34" charset="0"/>
              <a:buChar char="➤"/>
            </a:pPr>
            <a:r>
              <a:rPr lang="en-GB" sz="1600" dirty="0"/>
              <a:t>Bandage carefully over the pads without pushing the object in any further.</a:t>
            </a:r>
            <a:endParaRPr lang="en-GB" sz="1600" dirty="0">
              <a:cs typeface="Calibri"/>
            </a:endParaRPr>
          </a:p>
        </p:txBody>
      </p:sp>
      <p:pic>
        <p:nvPicPr>
          <p:cNvPr id="12" name="Picture 11">
            <a:extLst>
              <a:ext uri="{FF2B5EF4-FFF2-40B4-BE49-F238E27FC236}">
                <a16:creationId xmlns:a16="http://schemas.microsoft.com/office/drawing/2014/main" id="{BA0E858F-E178-4C88-B414-90FEA96306A9}"/>
              </a:ext>
              <a:ext uri="{C183D7F6-B498-43B3-948B-1728B52AA6E4}">
                <adec:decorative xmlns:adec="http://schemas.microsoft.com/office/drawing/2017/decorative" val="1"/>
              </a:ext>
            </a:extLst>
          </p:cNvPr>
          <p:cNvPicPr>
            <a:picLocks noChangeAspect="1"/>
          </p:cNvPicPr>
          <p:nvPr/>
        </p:nvPicPr>
        <p:blipFill rotWithShape="1">
          <a:blip r:embed="rId8">
            <a:extLst>
              <a:ext uri="{28A0092B-C50C-407E-A947-70E740481C1C}">
                <a14:useLocalDpi xmlns:a14="http://schemas.microsoft.com/office/drawing/2010/main" val="0"/>
              </a:ext>
            </a:extLst>
          </a:blip>
          <a:srcRect l="16629" t="19578"/>
          <a:stretch/>
        </p:blipFill>
        <p:spPr>
          <a:xfrm>
            <a:off x="10097751" y="3903984"/>
            <a:ext cx="1894278" cy="1827278"/>
          </a:xfrm>
          <a:prstGeom prst="rect">
            <a:avLst/>
          </a:prstGeom>
        </p:spPr>
      </p:pic>
      <p:sp>
        <p:nvSpPr>
          <p:cNvPr id="17" name="Title 1">
            <a:extLst>
              <a:ext uri="{FF2B5EF4-FFF2-40B4-BE49-F238E27FC236}">
                <a16:creationId xmlns:a16="http://schemas.microsoft.com/office/drawing/2014/main" id="{3C09D6DD-FF77-7951-BAF5-C52B9EE7A203}"/>
              </a:ext>
            </a:extLst>
          </p:cNvPr>
          <p:cNvSpPr>
            <a:spLocks noGrp="1"/>
          </p:cNvSpPr>
          <p:nvPr>
            <p:ph type="title"/>
          </p:nvPr>
        </p:nvSpPr>
        <p:spPr>
          <a:xfrm>
            <a:off x="429825" y="641120"/>
            <a:ext cx="3905654" cy="634787"/>
          </a:xfrm>
          <a:solidFill>
            <a:srgbClr val="009F53"/>
          </a:solidFill>
        </p:spPr>
        <p:txBody>
          <a:bodyPr>
            <a:noAutofit/>
          </a:bodyPr>
          <a:lstStyle/>
          <a:p>
            <a:r>
              <a:rPr lang="en-US" sz="3700" b="1"/>
              <a:t>Severe bleeding</a:t>
            </a:r>
          </a:p>
        </p:txBody>
      </p:sp>
      <p:graphicFrame>
        <p:nvGraphicFramePr>
          <p:cNvPr id="3" name="Table 2">
            <a:extLst>
              <a:ext uri="{FF2B5EF4-FFF2-40B4-BE49-F238E27FC236}">
                <a16:creationId xmlns:a16="http://schemas.microsoft.com/office/drawing/2014/main" id="{08FDB546-242C-3458-34D3-EC36892573CB}"/>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13" name="TextBox 12">
            <a:extLst>
              <a:ext uri="{FF2B5EF4-FFF2-40B4-BE49-F238E27FC236}">
                <a16:creationId xmlns:a16="http://schemas.microsoft.com/office/drawing/2014/main" id="{9DDFB4DE-837B-3DEA-8326-840B6DC59E0E}"/>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910202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AA3C64-EDA5-B644-4B45-22820FB5D297}"/>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6" y="641120"/>
            <a:ext cx="1755234" cy="634787"/>
          </a:xfrm>
          <a:solidFill>
            <a:srgbClr val="009F53"/>
          </a:solidFill>
        </p:spPr>
        <p:txBody>
          <a:bodyPr>
            <a:noAutofit/>
          </a:bodyPr>
          <a:lstStyle/>
          <a:p>
            <a:r>
              <a:rPr lang="en-US" sz="3700"/>
              <a:t>Shock</a:t>
            </a:r>
          </a:p>
        </p:txBody>
      </p:sp>
      <p:sp>
        <p:nvSpPr>
          <p:cNvPr id="8" name="TextBox 7">
            <a:extLst>
              <a:ext uri="{FF2B5EF4-FFF2-40B4-BE49-F238E27FC236}">
                <a16:creationId xmlns:a16="http://schemas.microsoft.com/office/drawing/2014/main" id="{B10BC770-09BB-F0F7-441F-0569A18F043C}"/>
              </a:ext>
            </a:extLst>
          </p:cNvPr>
          <p:cNvSpPr txBox="1">
            <a:spLocks noChangeAspect="1"/>
          </p:cNvSpPr>
          <p:nvPr/>
        </p:nvSpPr>
        <p:spPr>
          <a:xfrm>
            <a:off x="7563022" y="2246874"/>
            <a:ext cx="4284482" cy="3398800"/>
          </a:xfrm>
          <a:prstGeom prst="rect">
            <a:avLst/>
          </a:prstGeom>
          <a:solidFill>
            <a:schemeClr val="bg1"/>
          </a:solidFill>
          <a:ln w="38100">
            <a:solidFill>
              <a:srgbClr val="009F53"/>
            </a:solidFill>
          </a:ln>
        </p:spPr>
        <p:txBody>
          <a:bodyPr wrap="square" lIns="89329" tIns="44665" rIns="89329" bIns="44665" rtlCol="0">
            <a:spAutoFit/>
          </a:bodyPr>
          <a:lstStyle/>
          <a:p>
            <a:pPr>
              <a:spcAft>
                <a:spcPts val="586"/>
              </a:spcAft>
              <a:buClr>
                <a:schemeClr val="tx2"/>
              </a:buClr>
              <a:buSzPct val="100000"/>
            </a:pPr>
            <a:r>
              <a:rPr lang="en-GB" altLang="en-US" sz="2000"/>
              <a:t>Signs and symptoms of someone in shock could be:</a:t>
            </a:r>
          </a:p>
          <a:p>
            <a:pPr marL="438894" indent="-438894">
              <a:spcAft>
                <a:spcPts val="586"/>
              </a:spcAft>
              <a:buClr>
                <a:srgbClr val="009F53"/>
              </a:buClr>
              <a:buSzPct val="100000"/>
              <a:buFont typeface="Lucida Grande"/>
              <a:buChar char="➤"/>
            </a:pPr>
            <a:r>
              <a:rPr lang="en-GB" altLang="en-US" sz="2000"/>
              <a:t>Rapid, shallow breathing</a:t>
            </a:r>
          </a:p>
          <a:p>
            <a:pPr marL="438894" indent="-438894">
              <a:spcAft>
                <a:spcPts val="586"/>
              </a:spcAft>
              <a:buClr>
                <a:srgbClr val="009F53"/>
              </a:buClr>
              <a:buSzPct val="100000"/>
              <a:buFont typeface="Lucida Grande"/>
              <a:buChar char="➤"/>
            </a:pPr>
            <a:r>
              <a:rPr lang="en-GB" altLang="en-US" sz="2000"/>
              <a:t>Cold, clammy skin</a:t>
            </a:r>
          </a:p>
          <a:p>
            <a:pPr marL="438894" indent="-438894">
              <a:spcAft>
                <a:spcPts val="586"/>
              </a:spcAft>
              <a:buClr>
                <a:srgbClr val="009F53"/>
              </a:buClr>
              <a:buSzPct val="100000"/>
              <a:buFont typeface="Lucida Grande"/>
              <a:buChar char="➤"/>
            </a:pPr>
            <a:r>
              <a:rPr lang="en-GB" altLang="en-US" sz="2000"/>
              <a:t>Rapid, weak pulse</a:t>
            </a:r>
          </a:p>
          <a:p>
            <a:pPr marL="438894" indent="-438894">
              <a:spcAft>
                <a:spcPts val="586"/>
              </a:spcAft>
              <a:buClr>
                <a:srgbClr val="009F53"/>
              </a:buClr>
              <a:buSzPct val="100000"/>
              <a:buFont typeface="Lucida Grande"/>
              <a:buChar char="➤"/>
            </a:pPr>
            <a:r>
              <a:rPr lang="en-GB" altLang="en-US" sz="2000"/>
              <a:t>Dizziness or fainting</a:t>
            </a:r>
          </a:p>
          <a:p>
            <a:pPr marL="438894" indent="-438894">
              <a:spcAft>
                <a:spcPts val="586"/>
              </a:spcAft>
              <a:buClr>
                <a:srgbClr val="009F53"/>
              </a:buClr>
              <a:buSzPct val="100000"/>
              <a:buFont typeface="Lucida Grande"/>
              <a:buChar char="➤"/>
            </a:pPr>
            <a:r>
              <a:rPr lang="en-GB" altLang="en-US" sz="2000"/>
              <a:t>Weakness</a:t>
            </a:r>
          </a:p>
          <a:p>
            <a:pPr marL="438894" indent="-438894">
              <a:spcAft>
                <a:spcPts val="586"/>
              </a:spcAft>
              <a:buClr>
                <a:srgbClr val="009F53"/>
              </a:buClr>
              <a:buSzPct val="100000"/>
              <a:buFont typeface="Lucida Grande"/>
              <a:buChar char="➤"/>
            </a:pPr>
            <a:r>
              <a:rPr lang="en-GB" altLang="en-US" sz="2000"/>
              <a:t>Sweating</a:t>
            </a:r>
          </a:p>
          <a:p>
            <a:pPr marL="438894" indent="-438894">
              <a:spcAft>
                <a:spcPts val="586"/>
              </a:spcAft>
              <a:buClr>
                <a:srgbClr val="009F53"/>
              </a:buClr>
              <a:buSzPct val="100000"/>
              <a:buFont typeface="Lucida Grande"/>
              <a:buChar char="➤"/>
            </a:pPr>
            <a:r>
              <a:rPr lang="en-GB" altLang="en-US" sz="2000"/>
              <a:t>Restlessness.</a:t>
            </a:r>
          </a:p>
        </p:txBody>
      </p:sp>
      <p:sp>
        <p:nvSpPr>
          <p:cNvPr id="9" name="TextBox 8">
            <a:extLst>
              <a:ext uri="{FF2B5EF4-FFF2-40B4-BE49-F238E27FC236}">
                <a16:creationId xmlns:a16="http://schemas.microsoft.com/office/drawing/2014/main" id="{9D59005B-831D-E3DF-D49D-013BC746680C}"/>
              </a:ext>
            </a:extLst>
          </p:cNvPr>
          <p:cNvSpPr txBox="1">
            <a:spLocks noChangeAspect="1"/>
          </p:cNvSpPr>
          <p:nvPr/>
        </p:nvSpPr>
        <p:spPr>
          <a:xfrm>
            <a:off x="438676" y="1540807"/>
            <a:ext cx="4284481" cy="3937409"/>
          </a:xfrm>
          <a:prstGeom prst="rect">
            <a:avLst/>
          </a:prstGeom>
          <a:solidFill>
            <a:schemeClr val="bg1"/>
          </a:solidFill>
          <a:ln w="38100">
            <a:solidFill>
              <a:srgbClr val="009F53"/>
            </a:solidFill>
          </a:ln>
        </p:spPr>
        <p:txBody>
          <a:bodyPr wrap="square" lIns="89329" tIns="44665" rIns="89329" bIns="44665" rtlCol="0">
            <a:spAutoFit/>
          </a:bodyPr>
          <a:lstStyle/>
          <a:p>
            <a:pPr>
              <a:spcAft>
                <a:spcPts val="586"/>
              </a:spcAft>
              <a:buClr>
                <a:schemeClr val="tx2"/>
              </a:buClr>
              <a:buSzPct val="100000"/>
            </a:pPr>
            <a:r>
              <a:rPr lang="en-GB" altLang="en-US" sz="2000" b="1"/>
              <a:t>What is shock?</a:t>
            </a:r>
          </a:p>
          <a:p>
            <a:pPr marL="438894" indent="-438894">
              <a:spcAft>
                <a:spcPts val="586"/>
              </a:spcAft>
              <a:buClr>
                <a:srgbClr val="009F53"/>
              </a:buClr>
              <a:buSzPct val="100000"/>
              <a:buFont typeface="Lucida Grande"/>
              <a:buChar char="➤"/>
            </a:pPr>
            <a:r>
              <a:rPr lang="en-GB" altLang="en-US" sz="2000"/>
              <a:t>Shock is a life-threatening medical condition which is caused by a lack of blood supply to the major organs in the body</a:t>
            </a:r>
          </a:p>
          <a:p>
            <a:pPr marL="438894" indent="-438894">
              <a:spcAft>
                <a:spcPts val="586"/>
              </a:spcAft>
              <a:buClr>
                <a:srgbClr val="009F53"/>
              </a:buClr>
              <a:buSzPct val="100000"/>
              <a:buFont typeface="Lucida Grande"/>
              <a:buChar char="➤"/>
            </a:pPr>
            <a:r>
              <a:rPr lang="en-GB" altLang="en-US" sz="2000"/>
              <a:t>Lack of blood supply causes a lack of oxygen supply to the major organs. </a:t>
            </a:r>
            <a:r>
              <a:rPr lang="en-GB" sz="2000"/>
              <a:t>By recognising and treating shock quickly you can help keep the major organs working. </a:t>
            </a:r>
            <a:endParaRPr lang="en-GB" altLang="en-US" sz="2000" b="1"/>
          </a:p>
        </p:txBody>
      </p:sp>
      <p:pic>
        <p:nvPicPr>
          <p:cNvPr id="11" name="Picture 10">
            <a:extLst>
              <a:ext uri="{FF2B5EF4-FFF2-40B4-BE49-F238E27FC236}">
                <a16:creationId xmlns:a16="http://schemas.microsoft.com/office/drawing/2014/main" id="{1112BC94-5D6C-BB7E-5BE2-EEC185521AA3}"/>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17199" t="17931" r="14781" b="13720"/>
          <a:stretch/>
        </p:blipFill>
        <p:spPr>
          <a:xfrm>
            <a:off x="4749233" y="2602722"/>
            <a:ext cx="2539904" cy="2552241"/>
          </a:xfrm>
          <a:prstGeom prst="rect">
            <a:avLst/>
          </a:prstGeom>
        </p:spPr>
      </p:pic>
      <p:graphicFrame>
        <p:nvGraphicFramePr>
          <p:cNvPr id="3" name="Table 2">
            <a:extLst>
              <a:ext uri="{FF2B5EF4-FFF2-40B4-BE49-F238E27FC236}">
                <a16:creationId xmlns:a16="http://schemas.microsoft.com/office/drawing/2014/main" id="{6CCE5D24-EDEB-708F-6D20-871D7A261AE8}"/>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4" name="TextBox 3">
            <a:extLst>
              <a:ext uri="{FF2B5EF4-FFF2-40B4-BE49-F238E27FC236}">
                <a16:creationId xmlns:a16="http://schemas.microsoft.com/office/drawing/2014/main" id="{B01981E9-9FC8-08D4-1345-F64E1A11DB95}"/>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4032642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CDA8A63-70EE-89BE-4CA8-B654EEE89AC7}"/>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3C09D6DD-FF77-7951-BAF5-C52B9EE7A203}"/>
              </a:ext>
            </a:extLst>
          </p:cNvPr>
          <p:cNvSpPr>
            <a:spLocks noGrp="1"/>
          </p:cNvSpPr>
          <p:nvPr>
            <p:ph type="title"/>
          </p:nvPr>
        </p:nvSpPr>
        <p:spPr>
          <a:xfrm>
            <a:off x="429825" y="641120"/>
            <a:ext cx="1683983" cy="634787"/>
          </a:xfrm>
          <a:solidFill>
            <a:srgbClr val="009F53"/>
          </a:solidFill>
        </p:spPr>
        <p:txBody>
          <a:bodyPr>
            <a:noAutofit/>
          </a:bodyPr>
          <a:lstStyle/>
          <a:p>
            <a:r>
              <a:rPr lang="en-US" sz="3700" b="1"/>
              <a:t>Shock</a:t>
            </a:r>
          </a:p>
        </p:txBody>
      </p:sp>
      <p:sp>
        <p:nvSpPr>
          <p:cNvPr id="2" name="Text Placeholder 3">
            <a:extLst>
              <a:ext uri="{FF2B5EF4-FFF2-40B4-BE49-F238E27FC236}">
                <a16:creationId xmlns:a16="http://schemas.microsoft.com/office/drawing/2014/main" id="{5CACA46C-5C80-C9A0-8119-616B46A16F76}"/>
              </a:ext>
            </a:extLst>
          </p:cNvPr>
          <p:cNvSpPr>
            <a:spLocks noGrp="1"/>
          </p:cNvSpPr>
          <p:nvPr>
            <p:ph type="body" sz="quarter" idx="10"/>
          </p:nvPr>
        </p:nvSpPr>
        <p:spPr>
          <a:xfrm>
            <a:off x="8970059" y="5967259"/>
            <a:ext cx="1701838" cy="333913"/>
          </a:xfrm>
        </p:spPr>
        <p:txBody>
          <a:bodyPr>
            <a:normAutofit/>
          </a:bodyPr>
          <a:lstStyle/>
          <a:p>
            <a:r>
              <a:rPr lang="en-GB" sz="1600"/>
              <a:t>KS2 - bleeding</a:t>
            </a:r>
          </a:p>
        </p:txBody>
      </p:sp>
      <p:sp>
        <p:nvSpPr>
          <p:cNvPr id="3" name="Rectangle 2">
            <a:extLst>
              <a:ext uri="{FF2B5EF4-FFF2-40B4-BE49-F238E27FC236}">
                <a16:creationId xmlns:a16="http://schemas.microsoft.com/office/drawing/2014/main" id="{6CF181D8-02C6-37A8-0341-BB2C5EE3087F}"/>
              </a:ext>
            </a:extLst>
          </p:cNvPr>
          <p:cNvSpPr>
            <a:spLocks noChangeAspect="1"/>
          </p:cNvSpPr>
          <p:nvPr/>
        </p:nvSpPr>
        <p:spPr>
          <a:xfrm>
            <a:off x="637522" y="2238018"/>
            <a:ext cx="2189736" cy="1541448"/>
          </a:xfrm>
          <a:prstGeom prst="rect">
            <a:avLst/>
          </a:prstGeom>
        </p:spPr>
        <p:txBody>
          <a:bodyPr wrap="square">
            <a:spAutoFit/>
          </a:bodyPr>
          <a:lstStyle/>
          <a:p>
            <a:pPr marL="215077" indent="-215077">
              <a:spcAft>
                <a:spcPts val="490"/>
              </a:spcAft>
            </a:pPr>
            <a:r>
              <a:rPr lang="en-GB" b="1" dirty="0">
                <a:solidFill>
                  <a:srgbClr val="009F53"/>
                </a:solidFill>
              </a:rPr>
              <a:t>1.</a:t>
            </a:r>
            <a:r>
              <a:rPr lang="en-GB" b="1" dirty="0">
                <a:solidFill>
                  <a:prstClr val="black"/>
                </a:solidFill>
              </a:rPr>
              <a:t>	Treat</a:t>
            </a:r>
          </a:p>
          <a:p>
            <a:pPr marL="285750" indent="-285750">
              <a:buClr>
                <a:srgbClr val="009F53"/>
              </a:buClr>
              <a:buSzPct val="100000"/>
              <a:buFont typeface="Segoe UI Symbol" panose="020B0502040204020203" pitchFamily="34" charset="0"/>
              <a:buChar char="➤"/>
            </a:pPr>
            <a:r>
              <a:rPr lang="en-GB" dirty="0">
                <a:solidFill>
                  <a:prstClr val="black"/>
                </a:solidFill>
              </a:rPr>
              <a:t>Any injuries that may have caused shock</a:t>
            </a:r>
          </a:p>
          <a:p>
            <a:pPr>
              <a:buSzPct val="100000"/>
            </a:pPr>
            <a:endParaRPr lang="en-GB" dirty="0">
              <a:solidFill>
                <a:prstClr val="black"/>
              </a:solidFill>
            </a:endParaRPr>
          </a:p>
        </p:txBody>
      </p:sp>
      <p:sp>
        <p:nvSpPr>
          <p:cNvPr id="13" name="Rectangle 12">
            <a:extLst>
              <a:ext uri="{FF2B5EF4-FFF2-40B4-BE49-F238E27FC236}">
                <a16:creationId xmlns:a16="http://schemas.microsoft.com/office/drawing/2014/main" id="{677A6398-A7BD-D819-9E25-8FB1FE4B0AE6}"/>
              </a:ext>
            </a:extLst>
          </p:cNvPr>
          <p:cNvSpPr>
            <a:spLocks noChangeAspect="1"/>
          </p:cNvSpPr>
          <p:nvPr/>
        </p:nvSpPr>
        <p:spPr>
          <a:xfrm>
            <a:off x="3271918" y="2192743"/>
            <a:ext cx="2104691" cy="1264449"/>
          </a:xfrm>
          <a:prstGeom prst="rect">
            <a:avLst/>
          </a:prstGeom>
        </p:spPr>
        <p:txBody>
          <a:bodyPr wrap="square">
            <a:spAutoFit/>
          </a:bodyPr>
          <a:lstStyle/>
          <a:p>
            <a:pPr marL="215077" indent="-215077">
              <a:spcAft>
                <a:spcPts val="490"/>
              </a:spcAft>
            </a:pPr>
            <a:r>
              <a:rPr lang="en-GB" b="1" dirty="0">
                <a:solidFill>
                  <a:srgbClr val="009F53"/>
                </a:solidFill>
              </a:rPr>
              <a:t>2. </a:t>
            </a:r>
            <a:r>
              <a:rPr lang="en-GB" b="1" dirty="0">
                <a:solidFill>
                  <a:prstClr val="black"/>
                </a:solidFill>
              </a:rPr>
              <a:t>Help</a:t>
            </a:r>
          </a:p>
          <a:p>
            <a:pPr marL="285750" indent="-285750">
              <a:buClr>
                <a:srgbClr val="009F53"/>
              </a:buClr>
              <a:buSzPct val="100000"/>
              <a:buFont typeface="Segoe UI Symbol" panose="020B0502040204020203" pitchFamily="34" charset="0"/>
              <a:buChar char="➤"/>
            </a:pPr>
            <a:r>
              <a:rPr lang="en-GB" dirty="0">
                <a:solidFill>
                  <a:prstClr val="black"/>
                </a:solidFill>
              </a:rPr>
              <a:t>The casualty to sit down, then lie down</a:t>
            </a:r>
          </a:p>
        </p:txBody>
      </p:sp>
      <p:pic>
        <p:nvPicPr>
          <p:cNvPr id="14" name="Picture 13">
            <a:extLst>
              <a:ext uri="{FF2B5EF4-FFF2-40B4-BE49-F238E27FC236}">
                <a16:creationId xmlns:a16="http://schemas.microsoft.com/office/drawing/2014/main" id="{A00AD746-2F1A-AA46-ECA9-54E95D02F214}"/>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17199" t="17931" r="14781" b="13720"/>
          <a:stretch/>
        </p:blipFill>
        <p:spPr>
          <a:xfrm>
            <a:off x="5206109" y="1960382"/>
            <a:ext cx="1710876" cy="1719186"/>
          </a:xfrm>
          <a:prstGeom prst="rect">
            <a:avLst/>
          </a:prstGeom>
        </p:spPr>
      </p:pic>
      <p:sp>
        <p:nvSpPr>
          <p:cNvPr id="15" name="Rectangle 14">
            <a:extLst>
              <a:ext uri="{FF2B5EF4-FFF2-40B4-BE49-F238E27FC236}">
                <a16:creationId xmlns:a16="http://schemas.microsoft.com/office/drawing/2014/main" id="{BECCD467-1797-4DF9-A63C-789F0D939525}"/>
              </a:ext>
            </a:extLst>
          </p:cNvPr>
          <p:cNvSpPr>
            <a:spLocks noChangeAspect="1"/>
          </p:cNvSpPr>
          <p:nvPr/>
        </p:nvSpPr>
        <p:spPr>
          <a:xfrm>
            <a:off x="7122707" y="2244853"/>
            <a:ext cx="3425068" cy="987450"/>
          </a:xfrm>
          <a:prstGeom prst="rect">
            <a:avLst/>
          </a:prstGeom>
        </p:spPr>
        <p:txBody>
          <a:bodyPr wrap="square">
            <a:spAutoFit/>
          </a:bodyPr>
          <a:lstStyle/>
          <a:p>
            <a:pPr marL="215077" indent="-215077">
              <a:spcAft>
                <a:spcPts val="490"/>
              </a:spcAft>
            </a:pPr>
            <a:r>
              <a:rPr lang="en-GB" b="1" dirty="0">
                <a:solidFill>
                  <a:srgbClr val="009F53"/>
                </a:solidFill>
              </a:rPr>
              <a:t>3. </a:t>
            </a:r>
            <a:r>
              <a:rPr lang="en-GB" b="1" dirty="0">
                <a:solidFill>
                  <a:prstClr val="black"/>
                </a:solidFill>
              </a:rPr>
              <a:t>Raise</a:t>
            </a:r>
          </a:p>
          <a:p>
            <a:pPr marL="285750" indent="-285750">
              <a:buClr>
                <a:srgbClr val="009F53"/>
              </a:buClr>
              <a:buSzPct val="100000"/>
              <a:buFont typeface="Segoe UI Symbol" panose="020B0502040204020203" pitchFamily="34" charset="0"/>
              <a:buChar char="➤"/>
            </a:pPr>
            <a:r>
              <a:rPr lang="en-GB" dirty="0">
                <a:solidFill>
                  <a:prstClr val="black"/>
                </a:solidFill>
              </a:rPr>
              <a:t>And support the casualty’s legs if possible</a:t>
            </a:r>
          </a:p>
        </p:txBody>
      </p:sp>
      <p:pic>
        <p:nvPicPr>
          <p:cNvPr id="16" name="Picture 15">
            <a:extLst>
              <a:ext uri="{FF2B5EF4-FFF2-40B4-BE49-F238E27FC236}">
                <a16:creationId xmlns:a16="http://schemas.microsoft.com/office/drawing/2014/main" id="{20B9BE40-379F-75E6-1D90-3A4259B62A5D}"/>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t="28892" b="19970"/>
          <a:stretch/>
        </p:blipFill>
        <p:spPr>
          <a:xfrm>
            <a:off x="8970059" y="2598625"/>
            <a:ext cx="2948707" cy="1503148"/>
          </a:xfrm>
          <a:prstGeom prst="rect">
            <a:avLst/>
          </a:prstGeom>
        </p:spPr>
      </p:pic>
      <p:sp>
        <p:nvSpPr>
          <p:cNvPr id="18" name="Rectangle 17">
            <a:extLst>
              <a:ext uri="{FF2B5EF4-FFF2-40B4-BE49-F238E27FC236}">
                <a16:creationId xmlns:a16="http://schemas.microsoft.com/office/drawing/2014/main" id="{673F9DC1-53DE-892B-2F63-EC87311F0A80}"/>
              </a:ext>
            </a:extLst>
          </p:cNvPr>
          <p:cNvSpPr>
            <a:spLocks noChangeAspect="1"/>
          </p:cNvSpPr>
          <p:nvPr/>
        </p:nvSpPr>
        <p:spPr>
          <a:xfrm>
            <a:off x="614960" y="4499264"/>
            <a:ext cx="2104691" cy="710451"/>
          </a:xfrm>
          <a:prstGeom prst="rect">
            <a:avLst/>
          </a:prstGeom>
        </p:spPr>
        <p:txBody>
          <a:bodyPr wrap="square">
            <a:spAutoFit/>
          </a:bodyPr>
          <a:lstStyle/>
          <a:p>
            <a:pPr marL="215077" indent="-215077">
              <a:spcAft>
                <a:spcPts val="490"/>
              </a:spcAft>
            </a:pPr>
            <a:r>
              <a:rPr lang="en-GB" b="1" dirty="0">
                <a:solidFill>
                  <a:srgbClr val="009F53"/>
                </a:solidFill>
              </a:rPr>
              <a:t>4. </a:t>
            </a:r>
            <a:r>
              <a:rPr lang="en-GB" b="1" dirty="0">
                <a:solidFill>
                  <a:prstClr val="black"/>
                </a:solidFill>
              </a:rPr>
              <a:t>Call</a:t>
            </a:r>
          </a:p>
          <a:p>
            <a:pPr marL="285750" indent="-285750">
              <a:buClr>
                <a:srgbClr val="009F53"/>
              </a:buClr>
              <a:buSzPct val="100000"/>
              <a:buFont typeface="Segoe UI Symbol" panose="020B0502040204020203" pitchFamily="34" charset="0"/>
              <a:buChar char="➤"/>
            </a:pPr>
            <a:r>
              <a:rPr lang="en-GB" dirty="0">
                <a:solidFill>
                  <a:prstClr val="black"/>
                </a:solidFill>
              </a:rPr>
              <a:t>999/112</a:t>
            </a:r>
          </a:p>
        </p:txBody>
      </p:sp>
      <p:sp>
        <p:nvSpPr>
          <p:cNvPr id="19" name="Rectangle 18">
            <a:extLst>
              <a:ext uri="{FF2B5EF4-FFF2-40B4-BE49-F238E27FC236}">
                <a16:creationId xmlns:a16="http://schemas.microsoft.com/office/drawing/2014/main" id="{59AFA1F7-936F-D879-2361-82F19012E60C}"/>
              </a:ext>
            </a:extLst>
          </p:cNvPr>
          <p:cNvSpPr>
            <a:spLocks noChangeAspect="1"/>
          </p:cNvSpPr>
          <p:nvPr/>
        </p:nvSpPr>
        <p:spPr>
          <a:xfrm>
            <a:off x="2898198" y="4499264"/>
            <a:ext cx="2423203" cy="987450"/>
          </a:xfrm>
          <a:prstGeom prst="rect">
            <a:avLst/>
          </a:prstGeom>
        </p:spPr>
        <p:txBody>
          <a:bodyPr wrap="square">
            <a:spAutoFit/>
          </a:bodyPr>
          <a:lstStyle/>
          <a:p>
            <a:pPr>
              <a:spcAft>
                <a:spcPts val="490"/>
              </a:spcAft>
            </a:pPr>
            <a:r>
              <a:rPr lang="en-GB" b="1" dirty="0">
                <a:solidFill>
                  <a:srgbClr val="009F53"/>
                </a:solidFill>
              </a:rPr>
              <a:t>5. </a:t>
            </a:r>
            <a:r>
              <a:rPr lang="en-GB" b="1" dirty="0">
                <a:solidFill>
                  <a:prstClr val="black"/>
                </a:solidFill>
              </a:rPr>
              <a:t>Reassure</a:t>
            </a:r>
          </a:p>
          <a:p>
            <a:pPr marL="285750" indent="-285750">
              <a:buClr>
                <a:srgbClr val="009F53"/>
              </a:buClr>
              <a:buSzPct val="100000"/>
              <a:buFont typeface="Segoe UI Symbol" panose="020B0502040204020203" pitchFamily="34" charset="0"/>
              <a:buChar char="➤"/>
            </a:pPr>
            <a:r>
              <a:rPr lang="en-GB" dirty="0">
                <a:solidFill>
                  <a:prstClr val="black"/>
                </a:solidFill>
              </a:rPr>
              <a:t>Them and loosen any tight clothing</a:t>
            </a:r>
          </a:p>
        </p:txBody>
      </p:sp>
      <p:pic>
        <p:nvPicPr>
          <p:cNvPr id="20" name="Picture 19">
            <a:extLst>
              <a:ext uri="{FF2B5EF4-FFF2-40B4-BE49-F238E27FC236}">
                <a16:creationId xmlns:a16="http://schemas.microsoft.com/office/drawing/2014/main" id="{172094C1-E15D-A80B-B5EA-A39D0E2682F6}"/>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t="28417" b="22911"/>
          <a:stretch/>
        </p:blipFill>
        <p:spPr>
          <a:xfrm>
            <a:off x="7659820" y="4894437"/>
            <a:ext cx="2887955" cy="1405624"/>
          </a:xfrm>
          <a:prstGeom prst="rect">
            <a:avLst/>
          </a:prstGeom>
        </p:spPr>
      </p:pic>
      <p:sp>
        <p:nvSpPr>
          <p:cNvPr id="21" name="Rectangle 20">
            <a:extLst>
              <a:ext uri="{FF2B5EF4-FFF2-40B4-BE49-F238E27FC236}">
                <a16:creationId xmlns:a16="http://schemas.microsoft.com/office/drawing/2014/main" id="{DDA47D8A-7383-64A3-DBE4-5AA82BFB0AA0}"/>
              </a:ext>
            </a:extLst>
          </p:cNvPr>
          <p:cNvSpPr>
            <a:spLocks noChangeAspect="1"/>
          </p:cNvSpPr>
          <p:nvPr/>
        </p:nvSpPr>
        <p:spPr>
          <a:xfrm>
            <a:off x="6873279" y="4427833"/>
            <a:ext cx="2430786" cy="987450"/>
          </a:xfrm>
          <a:prstGeom prst="rect">
            <a:avLst/>
          </a:prstGeom>
        </p:spPr>
        <p:txBody>
          <a:bodyPr wrap="square">
            <a:spAutoFit/>
          </a:bodyPr>
          <a:lstStyle/>
          <a:p>
            <a:pPr>
              <a:spcAft>
                <a:spcPts val="490"/>
              </a:spcAft>
            </a:pPr>
            <a:r>
              <a:rPr lang="en-GB" b="1" dirty="0">
                <a:solidFill>
                  <a:srgbClr val="009F53"/>
                </a:solidFill>
              </a:rPr>
              <a:t>6. </a:t>
            </a:r>
            <a:r>
              <a:rPr lang="en-GB" b="1" dirty="0">
                <a:solidFill>
                  <a:prstClr val="black"/>
                </a:solidFill>
              </a:rPr>
              <a:t>Keep</a:t>
            </a:r>
          </a:p>
          <a:p>
            <a:pPr marL="285750" indent="-285750">
              <a:buClr>
                <a:srgbClr val="009F53"/>
              </a:buClr>
              <a:buSzPct val="100000"/>
              <a:buFont typeface="Segoe UI Symbol" panose="020B0502040204020203" pitchFamily="34" charset="0"/>
              <a:buChar char="➤"/>
            </a:pPr>
            <a:r>
              <a:rPr lang="en-GB" dirty="0">
                <a:solidFill>
                  <a:prstClr val="black"/>
                </a:solidFill>
              </a:rPr>
              <a:t>The casualty warm.</a:t>
            </a:r>
          </a:p>
        </p:txBody>
      </p:sp>
      <p:pic>
        <p:nvPicPr>
          <p:cNvPr id="22" name="Picture 21">
            <a:extLst>
              <a:ext uri="{FF2B5EF4-FFF2-40B4-BE49-F238E27FC236}">
                <a16:creationId xmlns:a16="http://schemas.microsoft.com/office/drawing/2014/main" id="{93A903B3-926D-9110-4FED-D7D181ED15D3}"/>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t="28892" b="19970"/>
          <a:stretch/>
        </p:blipFill>
        <p:spPr>
          <a:xfrm>
            <a:off x="4112872" y="4982522"/>
            <a:ext cx="2948707" cy="1503148"/>
          </a:xfrm>
          <a:prstGeom prst="rect">
            <a:avLst/>
          </a:prstGeom>
        </p:spPr>
      </p:pic>
      <p:graphicFrame>
        <p:nvGraphicFramePr>
          <p:cNvPr id="5" name="Table 4">
            <a:extLst>
              <a:ext uri="{FF2B5EF4-FFF2-40B4-BE49-F238E27FC236}">
                <a16:creationId xmlns:a16="http://schemas.microsoft.com/office/drawing/2014/main" id="{48AA7E20-4D6C-4FE2-5334-046812F5C42A}"/>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6" name="TextBox 5">
            <a:extLst>
              <a:ext uri="{FF2B5EF4-FFF2-40B4-BE49-F238E27FC236}">
                <a16:creationId xmlns:a16="http://schemas.microsoft.com/office/drawing/2014/main" id="{2CA0B68D-8734-784E-5C5D-D5D6D35BA6EC}"/>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4270428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ED188E1-9AF8-956A-09BE-2ED515A0D979}"/>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6" y="641121"/>
            <a:ext cx="2645883" cy="626362"/>
          </a:xfrm>
          <a:solidFill>
            <a:srgbClr val="009F53"/>
          </a:solidFill>
        </p:spPr>
        <p:txBody>
          <a:bodyPr>
            <a:normAutofit/>
          </a:bodyPr>
          <a:lstStyle/>
          <a:p>
            <a:r>
              <a:rPr lang="en-US" sz="3700"/>
              <a:t>Scenario 1</a:t>
            </a:r>
          </a:p>
        </p:txBody>
      </p:sp>
      <p:sp>
        <p:nvSpPr>
          <p:cNvPr id="3" name="Text Box 2">
            <a:extLst>
              <a:ext uri="{FF2B5EF4-FFF2-40B4-BE49-F238E27FC236}">
                <a16:creationId xmlns:a16="http://schemas.microsoft.com/office/drawing/2014/main" id="{C36F8986-7E1B-AED8-32FB-E4F0EF8369FA}"/>
              </a:ext>
            </a:extLst>
          </p:cNvPr>
          <p:cNvSpPr txBox="1">
            <a:spLocks noChangeArrowheads="1"/>
          </p:cNvSpPr>
          <p:nvPr/>
        </p:nvSpPr>
        <p:spPr bwMode="auto">
          <a:xfrm>
            <a:off x="712568" y="2321980"/>
            <a:ext cx="5601962" cy="3647565"/>
          </a:xfrm>
          <a:prstGeom prst="rect">
            <a:avLst/>
          </a:prstGeom>
          <a:noFill/>
          <a:ln w="9525">
            <a:noFill/>
            <a:miter lim="800000"/>
            <a:headEnd/>
            <a:tailEnd/>
          </a:ln>
        </p:spPr>
        <p:txBody>
          <a:bodyPr rot="0" vert="horz" wrap="square" lIns="91440" tIns="45720" rIns="91440" bIns="45720" anchor="t" anchorCtr="0">
            <a:noAutofit/>
          </a:bodyPr>
          <a:lstStyle/>
          <a:p>
            <a:pPr algn="ctr"/>
            <a:endParaRPr lang="en-GB" sz="2800">
              <a:effectLst/>
              <a:ea typeface="Whitney Book" pitchFamily="50" charset="0"/>
              <a:cs typeface="Whitney Book" pitchFamily="50" charset="0"/>
            </a:endParaRPr>
          </a:p>
          <a:p>
            <a:pPr algn="ctr"/>
            <a:r>
              <a:rPr lang="en-GB" sz="2800" b="1">
                <a:ea typeface="Whitney Book" pitchFamily="50" charset="0"/>
                <a:cs typeface="Whitney Book" pitchFamily="50" charset="0"/>
              </a:rPr>
              <a:t>It is a hot day and a member of the class starts having a nosebleed while they are playing outside at dinner time.</a:t>
            </a:r>
          </a:p>
          <a:p>
            <a:pPr algn="ctr"/>
            <a:br>
              <a:rPr lang="en-US" sz="2800">
                <a:effectLst/>
                <a:ea typeface="Whitney Book" pitchFamily="50" charset="0"/>
                <a:cs typeface="Whitney Book" pitchFamily="50" charset="0"/>
              </a:rPr>
            </a:br>
            <a:r>
              <a:rPr lang="en-US" sz="2800" b="1">
                <a:solidFill>
                  <a:srgbClr val="009F53"/>
                </a:solidFill>
                <a:effectLst/>
                <a:ea typeface="Whitney Book" pitchFamily="50" charset="0"/>
                <a:cs typeface="Whitney Book" pitchFamily="50" charset="0"/>
              </a:rPr>
              <a:t>What should a first aider do? </a:t>
            </a:r>
            <a:endParaRPr lang="en-GB" sz="2800" b="1">
              <a:solidFill>
                <a:srgbClr val="009F53"/>
              </a:solidFill>
              <a:effectLst/>
              <a:ea typeface="Whitney Book" pitchFamily="50" charset="0"/>
              <a:cs typeface="Whitney Book" pitchFamily="50" charset="0"/>
            </a:endParaRPr>
          </a:p>
          <a:p>
            <a:r>
              <a:rPr lang="en-US" sz="2800" b="1">
                <a:effectLst/>
                <a:ea typeface="Whitney Book" pitchFamily="50" charset="0"/>
                <a:cs typeface="Whitney Book" pitchFamily="50" charset="0"/>
              </a:rPr>
              <a:t> </a:t>
            </a:r>
            <a:endParaRPr lang="en-GB" sz="3200" b="1">
              <a:effectLst/>
              <a:ea typeface="Whitney Book" pitchFamily="50" charset="0"/>
              <a:cs typeface="Whitney Book" pitchFamily="50" charset="0"/>
            </a:endParaRPr>
          </a:p>
        </p:txBody>
      </p:sp>
      <p:pic>
        <p:nvPicPr>
          <p:cNvPr id="5" name="Picture 4" descr="Students playing at schoolyard during the break time">
            <a:extLst>
              <a:ext uri="{FF2B5EF4-FFF2-40B4-BE49-F238E27FC236}">
                <a16:creationId xmlns:a16="http://schemas.microsoft.com/office/drawing/2014/main" id="{423AE2D8-6F24-ADEB-F184-51F5A2DE03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8945" y="2321980"/>
            <a:ext cx="4577113" cy="3051604"/>
          </a:xfrm>
          <a:prstGeom prst="rect">
            <a:avLst/>
          </a:prstGeom>
          <a:ln>
            <a:noFill/>
          </a:ln>
          <a:effectLst>
            <a:outerShdw blurRad="292100" dist="139700" dir="2700000" algn="tl" rotWithShape="0">
              <a:srgbClr val="333333">
                <a:alpha val="65000"/>
              </a:srgbClr>
            </a:outerShdw>
          </a:effectLst>
        </p:spPr>
      </p:pic>
      <p:graphicFrame>
        <p:nvGraphicFramePr>
          <p:cNvPr id="4" name="Table 3">
            <a:extLst>
              <a:ext uri="{FF2B5EF4-FFF2-40B4-BE49-F238E27FC236}">
                <a16:creationId xmlns:a16="http://schemas.microsoft.com/office/drawing/2014/main" id="{65D83DEB-4DE2-8935-CE63-A2850B8BDDE2}"/>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6" name="TextBox 5">
            <a:extLst>
              <a:ext uri="{FF2B5EF4-FFF2-40B4-BE49-F238E27FC236}">
                <a16:creationId xmlns:a16="http://schemas.microsoft.com/office/drawing/2014/main" id="{C80451BC-3641-0689-243E-8DA4DA1D4503}"/>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308027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E638BD-0AE0-215A-BEE9-58BBC9B368F4}"/>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2610256" cy="602890"/>
          </a:xfrm>
          <a:solidFill>
            <a:srgbClr val="009F53"/>
          </a:solidFill>
        </p:spPr>
        <p:txBody>
          <a:bodyPr/>
          <a:lstStyle/>
          <a:p>
            <a:r>
              <a:rPr lang="en-US" sz="3700"/>
              <a:t>Scenario 2</a:t>
            </a:r>
          </a:p>
        </p:txBody>
      </p:sp>
      <p:sp>
        <p:nvSpPr>
          <p:cNvPr id="2" name="Text Box 2">
            <a:extLst>
              <a:ext uri="{FF2B5EF4-FFF2-40B4-BE49-F238E27FC236}">
                <a16:creationId xmlns:a16="http://schemas.microsoft.com/office/drawing/2014/main" id="{9CA32150-F439-3650-D276-17575160C618}"/>
              </a:ext>
            </a:extLst>
          </p:cNvPr>
          <p:cNvSpPr txBox="1">
            <a:spLocks noChangeArrowheads="1"/>
          </p:cNvSpPr>
          <p:nvPr/>
        </p:nvSpPr>
        <p:spPr bwMode="auto">
          <a:xfrm>
            <a:off x="596082" y="2171343"/>
            <a:ext cx="6821786" cy="3647565"/>
          </a:xfrm>
          <a:prstGeom prst="rect">
            <a:avLst/>
          </a:prstGeom>
          <a:noFill/>
          <a:ln w="9525">
            <a:noFill/>
            <a:miter lim="800000"/>
            <a:headEnd/>
            <a:tailEnd/>
          </a:ln>
        </p:spPr>
        <p:txBody>
          <a:bodyPr rot="0" vert="horz" wrap="square" lIns="91440" tIns="45720" rIns="91440" bIns="45720" anchor="t" anchorCtr="0">
            <a:noAutofit/>
          </a:bodyPr>
          <a:lstStyle/>
          <a:p>
            <a:pPr algn="ctr"/>
            <a:endParaRPr lang="en-GB" sz="2800">
              <a:effectLst/>
              <a:ea typeface="Whitney Book" pitchFamily="50" charset="0"/>
              <a:cs typeface="Whitney Book" pitchFamily="50" charset="0"/>
            </a:endParaRPr>
          </a:p>
          <a:p>
            <a:pPr algn="ctr"/>
            <a:r>
              <a:rPr lang="en-GB" sz="2800" b="1">
                <a:ea typeface="Whitney Book" pitchFamily="50" charset="0"/>
                <a:cs typeface="Whitney Book" pitchFamily="50" charset="0"/>
              </a:rPr>
              <a:t>On a camping trip Thea and her friends finally get the tent up. A friend is running around without shoes on, they step on a tent peg that was left in the ground and it gets stuck in their foot.</a:t>
            </a:r>
          </a:p>
          <a:p>
            <a:pPr algn="ctr"/>
            <a:br>
              <a:rPr lang="en-US" sz="2800">
                <a:effectLst/>
                <a:ea typeface="Whitney Book" pitchFamily="50" charset="0"/>
                <a:cs typeface="Whitney Book" pitchFamily="50" charset="0"/>
              </a:rPr>
            </a:br>
            <a:r>
              <a:rPr lang="en-US" sz="2800" b="1">
                <a:solidFill>
                  <a:srgbClr val="009F53"/>
                </a:solidFill>
                <a:effectLst/>
                <a:ea typeface="Whitney Book" pitchFamily="50" charset="0"/>
                <a:cs typeface="Whitney Book" pitchFamily="50" charset="0"/>
              </a:rPr>
              <a:t>What should a first aider do? </a:t>
            </a:r>
            <a:endParaRPr lang="en-GB" sz="2800" b="1">
              <a:solidFill>
                <a:srgbClr val="009F53"/>
              </a:solidFill>
              <a:effectLst/>
              <a:ea typeface="Whitney Book" pitchFamily="50" charset="0"/>
              <a:cs typeface="Whitney Book" pitchFamily="50" charset="0"/>
            </a:endParaRPr>
          </a:p>
          <a:p>
            <a:r>
              <a:rPr lang="en-US" sz="2800" b="1">
                <a:effectLst/>
                <a:ea typeface="Whitney Book" pitchFamily="50" charset="0"/>
                <a:cs typeface="Whitney Book" pitchFamily="50" charset="0"/>
              </a:rPr>
              <a:t> </a:t>
            </a:r>
            <a:endParaRPr lang="en-GB" sz="3200" b="1">
              <a:effectLst/>
              <a:ea typeface="Whitney Book" pitchFamily="50" charset="0"/>
              <a:cs typeface="Whitney Book" pitchFamily="50" charset="0"/>
            </a:endParaRPr>
          </a:p>
        </p:txBody>
      </p:sp>
      <p:pic>
        <p:nvPicPr>
          <p:cNvPr id="4" name="Picture 3" descr="Child reading outside a tent in mountains">
            <a:extLst>
              <a:ext uri="{FF2B5EF4-FFF2-40B4-BE49-F238E27FC236}">
                <a16:creationId xmlns:a16="http://schemas.microsoft.com/office/drawing/2014/main" id="{3D7D462C-0CA2-197B-A49C-A115E64CD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51989" y="2458191"/>
            <a:ext cx="4095079" cy="2725387"/>
          </a:xfrm>
          <a:prstGeom prst="rect">
            <a:avLst/>
          </a:prstGeom>
          <a:ln>
            <a:noFill/>
          </a:ln>
          <a:effectLst>
            <a:outerShdw blurRad="292100" dist="139700" dir="2700000" algn="tl" rotWithShape="0">
              <a:srgbClr val="333333">
                <a:alpha val="65000"/>
              </a:srgbClr>
            </a:outerShdw>
          </a:effectLst>
        </p:spPr>
      </p:pic>
      <p:graphicFrame>
        <p:nvGraphicFramePr>
          <p:cNvPr id="5" name="Table 4">
            <a:extLst>
              <a:ext uri="{FF2B5EF4-FFF2-40B4-BE49-F238E27FC236}">
                <a16:creationId xmlns:a16="http://schemas.microsoft.com/office/drawing/2014/main" id="{662EFC57-0215-9CDA-28E6-D908ED3F53D8}"/>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7" name="TextBox 6">
            <a:extLst>
              <a:ext uri="{FF2B5EF4-FFF2-40B4-BE49-F238E27FC236}">
                <a16:creationId xmlns:a16="http://schemas.microsoft.com/office/drawing/2014/main" id="{FC51FD5C-712E-E1CE-A6EF-2FFEBBF60F67}"/>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6712868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018D720-637C-484F-3A98-B03E06807901}"/>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6683493" cy="602890"/>
          </a:xfrm>
          <a:solidFill>
            <a:srgbClr val="009F53"/>
          </a:solidFill>
        </p:spPr>
        <p:txBody>
          <a:bodyPr/>
          <a:lstStyle/>
          <a:p>
            <a:r>
              <a:rPr lang="en-US" sz="3700"/>
              <a:t>Check my learning: Bleeding</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47350" y="1777429"/>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a:solidFill>
                  <a:srgbClr val="009F53"/>
                </a:solidFill>
              </a:rPr>
              <a:t>Learning outcomes</a:t>
            </a:r>
          </a:p>
        </p:txBody>
      </p:sp>
      <p:pic>
        <p:nvPicPr>
          <p:cNvPr id="11" name="Picture 10">
            <a:extLst>
              <a:ext uri="{FF2B5EF4-FFF2-40B4-BE49-F238E27FC236}">
                <a16:creationId xmlns:a16="http://schemas.microsoft.com/office/drawing/2014/main" id="{2CBFB979-A978-0AD7-CBC5-2F7878B5FC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2791" y="1519208"/>
            <a:ext cx="644070" cy="644070"/>
          </a:xfrm>
          <a:prstGeom prst="rect">
            <a:avLst/>
          </a:prstGeom>
        </p:spPr>
      </p:pic>
      <p:pic>
        <p:nvPicPr>
          <p:cNvPr id="12" name="Picture 11">
            <a:extLst>
              <a:ext uri="{FF2B5EF4-FFF2-40B4-BE49-F238E27FC236}">
                <a16:creationId xmlns:a16="http://schemas.microsoft.com/office/drawing/2014/main" id="{CE58BF78-E177-C671-FEFA-8B78447D6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1794" y="1505687"/>
            <a:ext cx="644070" cy="644070"/>
          </a:xfrm>
          <a:prstGeom prst="rect">
            <a:avLst/>
          </a:prstGeom>
        </p:spPr>
      </p:pic>
      <p:sp>
        <p:nvSpPr>
          <p:cNvPr id="13" name="Rectangle 12">
            <a:extLst>
              <a:ext uri="{FF2B5EF4-FFF2-40B4-BE49-F238E27FC236}">
                <a16:creationId xmlns:a16="http://schemas.microsoft.com/office/drawing/2014/main" id="{8F1AFDA9-1722-9AAD-7C29-2CA8C4704844}"/>
              </a:ext>
            </a:extLst>
          </p:cNvPr>
          <p:cNvSpPr/>
          <p:nvPr/>
        </p:nvSpPr>
        <p:spPr>
          <a:xfrm>
            <a:off x="10442623" y="2619175"/>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a:p>
        </p:txBody>
      </p:sp>
      <p:sp>
        <p:nvSpPr>
          <p:cNvPr id="14" name="Rectangle 13">
            <a:extLst>
              <a:ext uri="{FF2B5EF4-FFF2-40B4-BE49-F238E27FC236}">
                <a16:creationId xmlns:a16="http://schemas.microsoft.com/office/drawing/2014/main" id="{794FDC88-4C8D-FBAB-5248-C8C614A20699}"/>
              </a:ext>
            </a:extLst>
          </p:cNvPr>
          <p:cNvSpPr/>
          <p:nvPr/>
        </p:nvSpPr>
        <p:spPr>
          <a:xfrm>
            <a:off x="11259513" y="2619174"/>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a:p>
        </p:txBody>
      </p:sp>
      <p:sp>
        <p:nvSpPr>
          <p:cNvPr id="15" name="Rectangle 14">
            <a:extLst>
              <a:ext uri="{FF2B5EF4-FFF2-40B4-BE49-F238E27FC236}">
                <a16:creationId xmlns:a16="http://schemas.microsoft.com/office/drawing/2014/main" id="{A42C5383-ED22-C5F1-3B30-29FEB5371B34}"/>
              </a:ext>
            </a:extLst>
          </p:cNvPr>
          <p:cNvSpPr/>
          <p:nvPr/>
        </p:nvSpPr>
        <p:spPr>
          <a:xfrm>
            <a:off x="10442623" y="3691705"/>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a:p>
        </p:txBody>
      </p:sp>
      <p:sp>
        <p:nvSpPr>
          <p:cNvPr id="16" name="Rectangle 15">
            <a:extLst>
              <a:ext uri="{FF2B5EF4-FFF2-40B4-BE49-F238E27FC236}">
                <a16:creationId xmlns:a16="http://schemas.microsoft.com/office/drawing/2014/main" id="{60F66F39-1143-C259-124F-397626B24615}"/>
              </a:ext>
            </a:extLst>
          </p:cNvPr>
          <p:cNvSpPr/>
          <p:nvPr/>
        </p:nvSpPr>
        <p:spPr>
          <a:xfrm>
            <a:off x="11259513" y="3691705"/>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a:p>
        </p:txBody>
      </p:sp>
      <p:sp>
        <p:nvSpPr>
          <p:cNvPr id="17" name="Rectangle 16">
            <a:extLst>
              <a:ext uri="{FF2B5EF4-FFF2-40B4-BE49-F238E27FC236}">
                <a16:creationId xmlns:a16="http://schemas.microsoft.com/office/drawing/2014/main" id="{DB42DADC-AB23-7E70-9CCA-6A51396F5928}"/>
              </a:ext>
            </a:extLst>
          </p:cNvPr>
          <p:cNvSpPr/>
          <p:nvPr/>
        </p:nvSpPr>
        <p:spPr>
          <a:xfrm>
            <a:off x="10427547" y="4797862"/>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a:p>
        </p:txBody>
      </p:sp>
      <p:sp>
        <p:nvSpPr>
          <p:cNvPr id="7" name="Rectangle 6">
            <a:extLst>
              <a:ext uri="{FF2B5EF4-FFF2-40B4-BE49-F238E27FC236}">
                <a16:creationId xmlns:a16="http://schemas.microsoft.com/office/drawing/2014/main" id="{A591D990-3A76-901A-993A-0BFFE89158C8}"/>
              </a:ext>
            </a:extLst>
          </p:cNvPr>
          <p:cNvSpPr/>
          <p:nvPr/>
        </p:nvSpPr>
        <p:spPr>
          <a:xfrm>
            <a:off x="11271854" y="4797861"/>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a:p>
        </p:txBody>
      </p:sp>
      <p:sp>
        <p:nvSpPr>
          <p:cNvPr id="4" name="TextBox 3">
            <a:extLst>
              <a:ext uri="{FF2B5EF4-FFF2-40B4-BE49-F238E27FC236}">
                <a16:creationId xmlns:a16="http://schemas.microsoft.com/office/drawing/2014/main" id="{37E40F5A-2342-05B9-C883-2365CCB1A0D5}"/>
              </a:ext>
            </a:extLst>
          </p:cNvPr>
          <p:cNvSpPr txBox="1"/>
          <p:nvPr/>
        </p:nvSpPr>
        <p:spPr>
          <a:xfrm>
            <a:off x="429826" y="2481797"/>
            <a:ext cx="8727799" cy="2934137"/>
          </a:xfrm>
          <a:prstGeom prst="rect">
            <a:avLst/>
          </a:prstGeom>
          <a:noFill/>
          <a:ln w="57150">
            <a:noFill/>
          </a:ln>
        </p:spPr>
        <p:txBody>
          <a:bodyPr wrap="square" rtlCol="0">
            <a:spAutoFit/>
          </a:bodyPr>
          <a:lstStyle/>
          <a:p>
            <a:pPr marL="365125" indent="-365125">
              <a:spcAft>
                <a:spcPts val="488"/>
              </a:spcAft>
              <a:buClr>
                <a:srgbClr val="009F53"/>
              </a:buClr>
              <a:buSzPct val="100000"/>
              <a:buFont typeface="Lucida Grande"/>
              <a:buChar char="➤"/>
            </a:pPr>
            <a:r>
              <a:rPr lang="en-GB" sz="2400"/>
              <a:t>Be able to assess a casualty’s condition calmly and give first aid to someone who is bleeding</a:t>
            </a:r>
          </a:p>
          <a:p>
            <a:pPr marL="365125" indent="-365125">
              <a:spcAft>
                <a:spcPts val="488"/>
              </a:spcAft>
              <a:buClr>
                <a:srgbClr val="009F53"/>
              </a:buClr>
              <a:buSzPct val="100000"/>
              <a:buFont typeface="Lucida Grande"/>
              <a:buChar char="➤"/>
            </a:pPr>
            <a:endParaRPr lang="en-GB" sz="2400"/>
          </a:p>
          <a:p>
            <a:pPr marL="365125" indent="-365125">
              <a:spcAft>
                <a:spcPts val="488"/>
              </a:spcAft>
              <a:buClr>
                <a:srgbClr val="009F53"/>
              </a:buClr>
              <a:buSzPct val="100000"/>
              <a:buFont typeface="Lucida Grande"/>
              <a:buChar char="➤"/>
            </a:pPr>
            <a:r>
              <a:rPr lang="en-GB" sz="2400"/>
              <a:t>Be able to give first aid to a casualty who is in shock</a:t>
            </a:r>
          </a:p>
          <a:p>
            <a:pPr marL="365125" indent="-365125">
              <a:spcAft>
                <a:spcPts val="488"/>
              </a:spcAft>
              <a:buClr>
                <a:srgbClr val="009F53"/>
              </a:buClr>
              <a:buSzPct val="100000"/>
              <a:buFont typeface="Lucida Grande"/>
              <a:buChar char="➤"/>
            </a:pPr>
            <a:endParaRPr lang="en-GB" sz="2400"/>
          </a:p>
          <a:p>
            <a:pPr marL="365125" indent="-365125">
              <a:spcAft>
                <a:spcPts val="488"/>
              </a:spcAft>
              <a:buClr>
                <a:srgbClr val="009F53"/>
              </a:buClr>
              <a:buSzPct val="100000"/>
              <a:buFont typeface="Lucida Grande"/>
              <a:buChar char="➤"/>
            </a:pPr>
            <a:r>
              <a:rPr lang="en-GB" sz="2400"/>
              <a:t>Be able to seek medical help if required for a casualty who is bleeding.</a:t>
            </a:r>
          </a:p>
        </p:txBody>
      </p:sp>
      <p:graphicFrame>
        <p:nvGraphicFramePr>
          <p:cNvPr id="5" name="Table 4">
            <a:extLst>
              <a:ext uri="{FF2B5EF4-FFF2-40B4-BE49-F238E27FC236}">
                <a16:creationId xmlns:a16="http://schemas.microsoft.com/office/drawing/2014/main" id="{A0230576-F3BF-539C-A53F-D69C067D080B}"/>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8" name="TextBox 7">
            <a:extLst>
              <a:ext uri="{FF2B5EF4-FFF2-40B4-BE49-F238E27FC236}">
                <a16:creationId xmlns:a16="http://schemas.microsoft.com/office/drawing/2014/main" id="{89094CD6-7F5C-3958-CB9F-4445D743D125}"/>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801521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4F94435-1224-48EC-A281-149D2B2D0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1688" y="2211849"/>
            <a:ext cx="8548624" cy="24343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a:extLst>
              <a:ext uri="{FF2B5EF4-FFF2-40B4-BE49-F238E27FC236}">
                <a16:creationId xmlns:a16="http://schemas.microsoft.com/office/drawing/2014/main" id="{C618F0FC-ACD0-A194-BDD6-DF4BD2566E02}"/>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dirty="0">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2" name="Rectangle 1">
            <a:extLst>
              <a:ext uri="{FF2B5EF4-FFF2-40B4-BE49-F238E27FC236}">
                <a16:creationId xmlns:a16="http://schemas.microsoft.com/office/drawing/2014/main" id="{8D2B2B72-2D91-E376-E1CA-E0CCA380914D}"/>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green circle with white text and a graduation cap&#10;&#10;Description automatically generated">
            <a:extLst>
              <a:ext uri="{FF2B5EF4-FFF2-40B4-BE49-F238E27FC236}">
                <a16:creationId xmlns:a16="http://schemas.microsoft.com/office/drawing/2014/main" id="{506AA043-2E79-E9ED-66C1-28488AF64F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3978" y="4793247"/>
            <a:ext cx="1628154" cy="1589797"/>
          </a:xfrm>
          <a:prstGeom prst="rect">
            <a:avLst/>
          </a:prstGeom>
        </p:spPr>
      </p:pic>
      <p:pic>
        <p:nvPicPr>
          <p:cNvPr id="8" name="Picture 7" descr="A green circle with a hand pointing at a drop of blood&#10;&#10;Description automatically generated">
            <a:extLst>
              <a:ext uri="{FF2B5EF4-FFF2-40B4-BE49-F238E27FC236}">
                <a16:creationId xmlns:a16="http://schemas.microsoft.com/office/drawing/2014/main" id="{00B5D259-260C-0763-D5C3-0FEC552CA69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89869" y="4793247"/>
            <a:ext cx="1626135" cy="1589797"/>
          </a:xfrm>
          <a:prstGeom prst="rect">
            <a:avLst/>
          </a:prstGeom>
        </p:spPr>
      </p:pic>
      <p:sp>
        <p:nvSpPr>
          <p:cNvPr id="3" name="TextBox 2">
            <a:extLst>
              <a:ext uri="{FF2B5EF4-FFF2-40B4-BE49-F238E27FC236}">
                <a16:creationId xmlns:a16="http://schemas.microsoft.com/office/drawing/2014/main" id="{12E46FEB-06B6-7266-EA6F-21E4685FB26F}"/>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712363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3955742" cy="602890"/>
          </a:xfrm>
          <a:solidFill>
            <a:schemeClr val="tx1"/>
          </a:solidFill>
        </p:spPr>
        <p:txBody>
          <a:bodyPr/>
          <a:lstStyle/>
          <a:p>
            <a:r>
              <a:rPr lang="en-US" sz="3700" dirty="0"/>
              <a:t>Copyright notice</a:t>
            </a:r>
          </a:p>
        </p:txBody>
      </p:sp>
      <p:graphicFrame>
        <p:nvGraphicFramePr>
          <p:cNvPr id="3" name="Table 2">
            <a:extLst>
              <a:ext uri="{FF2B5EF4-FFF2-40B4-BE49-F238E27FC236}">
                <a16:creationId xmlns:a16="http://schemas.microsoft.com/office/drawing/2014/main" id="{74F156AD-F33A-A9D4-828C-A47C6507B1AB}"/>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2" name="Rectangle 1">
            <a:extLst>
              <a:ext uri="{FF2B5EF4-FFF2-40B4-BE49-F238E27FC236}">
                <a16:creationId xmlns:a16="http://schemas.microsoft.com/office/drawing/2014/main" id="{3880B7AC-BE36-C42C-5DB8-986DE8CC8618}"/>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D167BDF4-A2FC-CEBC-C96A-FD28FD758271}"/>
              </a:ext>
            </a:extLst>
          </p:cNvPr>
          <p:cNvSpPr txBox="1"/>
          <p:nvPr/>
        </p:nvSpPr>
        <p:spPr>
          <a:xfrm>
            <a:off x="429827" y="2628229"/>
            <a:ext cx="9424387" cy="2308324"/>
          </a:xfrm>
          <a:prstGeom prst="rect">
            <a:avLst/>
          </a:prstGeom>
          <a:solidFill>
            <a:srgbClr val="BFDFD2"/>
          </a:solidFill>
        </p:spPr>
        <p:txBody>
          <a:bodyPr wrap="square">
            <a:spAutoFit/>
          </a:bodyPr>
          <a:lstStyle/>
          <a:p>
            <a:r>
              <a:rPr lang="en-GB" sz="1800" dirty="0">
                <a:effectLst/>
                <a:latin typeface="+mj-lt"/>
                <a:ea typeface="Times New Roman" panose="02020603050405020304" pitchFamily="18" charset="0"/>
              </a:rPr>
              <a:t>This is the statement for copyright These </a:t>
            </a:r>
            <a:r>
              <a:rPr lang="en-GB" sz="1800" i="1" dirty="0">
                <a:effectLst/>
                <a:latin typeface="+mj-lt"/>
                <a:ea typeface="Times New Roman" panose="02020603050405020304" pitchFamily="18" charset="0"/>
              </a:rPr>
              <a:t>PowerPoint slides</a:t>
            </a:r>
            <a:r>
              <a:rPr lang="en-GB" sz="1800" dirty="0">
                <a:effectLst/>
                <a:latin typeface="+mj-lt"/>
                <a:ea typeface="Times New Roman" panose="02020603050405020304" pitchFamily="18" charset="0"/>
              </a:rPr>
              <a:t> are the intellectual property of St John Ambulance.  They are protected by copyright law. You are granted permission to view and use these slides solely for educational and informational purposes within the context of your association with St John Ambulance. Any unauthorised reproduction, distribution, or use for personal gain or any purpose other than the intended educational use is strictly prohibited. By accessing and using these </a:t>
            </a:r>
            <a:r>
              <a:rPr lang="en-GB" sz="1800" i="1" dirty="0">
                <a:effectLst/>
                <a:latin typeface="+mj-lt"/>
                <a:ea typeface="Times New Roman" panose="02020603050405020304" pitchFamily="18" charset="0"/>
              </a:rPr>
              <a:t>slides,</a:t>
            </a:r>
            <a:r>
              <a:rPr lang="en-GB" sz="1800" dirty="0">
                <a:effectLst/>
                <a:latin typeface="+mj-lt"/>
                <a:ea typeface="Times New Roman" panose="02020603050405020304" pitchFamily="18" charset="0"/>
              </a:rPr>
              <a:t> you agree to respect the copyright and confidentiality of the content contained herein. Any violation of this agreement may result in legal action. Thank you for your understanding and compliance.</a:t>
            </a:r>
            <a:endParaRPr lang="en-GB" sz="2400" dirty="0">
              <a:effectLst/>
              <a:latin typeface="+mj-lt"/>
              <a:ea typeface="Times New Roman" panose="02020603050405020304" pitchFamily="18" charset="0"/>
            </a:endParaRPr>
          </a:p>
        </p:txBody>
      </p:sp>
      <p:sp>
        <p:nvSpPr>
          <p:cNvPr id="9" name="TextBox 8">
            <a:extLst>
              <a:ext uri="{FF2B5EF4-FFF2-40B4-BE49-F238E27FC236}">
                <a16:creationId xmlns:a16="http://schemas.microsoft.com/office/drawing/2014/main" id="{1FAB6A44-F975-54D0-9696-89BEB7A6D9D4}"/>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981157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120994C6-B6D7-119D-5C78-6D015A86329B}"/>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
        <p:nvSpPr>
          <p:cNvPr id="13" name="Flowchart: Document 12">
            <a:extLst>
              <a:ext uri="{FF2B5EF4-FFF2-40B4-BE49-F238E27FC236}">
                <a16:creationId xmlns:a16="http://schemas.microsoft.com/office/drawing/2014/main" id="{F94B9FA7-3C60-98F9-EF61-C8CBAEE347F0}"/>
              </a:ext>
            </a:extLst>
          </p:cNvPr>
          <p:cNvSpPr/>
          <p:nvPr/>
        </p:nvSpPr>
        <p:spPr>
          <a:xfrm>
            <a:off x="340936" y="282804"/>
            <a:ext cx="11510128" cy="5319961"/>
          </a:xfrm>
          <a:prstGeom prst="flowChartDocument">
            <a:avLst/>
          </a:prstGeom>
          <a:solidFill>
            <a:srgbClr val="009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3597B9FF-E13A-94F8-EBB4-0A1021B203EA}"/>
              </a:ext>
            </a:extLst>
          </p:cNvPr>
          <p:cNvSpPr/>
          <p:nvPr/>
        </p:nvSpPr>
        <p:spPr>
          <a:xfrm>
            <a:off x="4747320" y="2359944"/>
            <a:ext cx="2783033" cy="750810"/>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3">
                  <a:extLst>
                    <a:ext uri="{A12FA001-AC4F-418D-AE19-62706E023703}">
                      <ahyp:hlinkClr xmlns:ahyp="http://schemas.microsoft.com/office/drawing/2018/hyperlinkcolor" val="tx"/>
                    </a:ext>
                  </a:extLst>
                </a:hlinkClick>
              </a:rPr>
              <a:t>Click here to take the final quiz</a:t>
            </a:r>
            <a:endParaRPr lang="en-GB" sz="2400" b="1" dirty="0">
              <a:solidFill>
                <a:schemeClr val="tx1"/>
              </a:solidFill>
            </a:endParaRPr>
          </a:p>
        </p:txBody>
      </p:sp>
      <p:sp>
        <p:nvSpPr>
          <p:cNvPr id="16" name="Rectangle: Rounded Corners 15">
            <a:extLst>
              <a:ext uri="{FF2B5EF4-FFF2-40B4-BE49-F238E27FC236}">
                <a16:creationId xmlns:a16="http://schemas.microsoft.com/office/drawing/2014/main" id="{92383811-81B7-5500-C14C-801C4EC8769C}"/>
              </a:ext>
            </a:extLst>
          </p:cNvPr>
          <p:cNvSpPr/>
          <p:nvPr/>
        </p:nvSpPr>
        <p:spPr>
          <a:xfrm>
            <a:off x="4706471" y="3448608"/>
            <a:ext cx="2783033" cy="1186145"/>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4">
                  <a:extLst>
                    <a:ext uri="{A12FA001-AC4F-418D-AE19-62706E023703}">
                      <ahyp:hlinkClr xmlns:ahyp="http://schemas.microsoft.com/office/drawing/2018/hyperlinkcolor" val="tx"/>
                    </a:ext>
                  </a:extLst>
                </a:hlinkClick>
              </a:rPr>
              <a:t>Click here to request your certificate</a:t>
            </a:r>
            <a:endParaRPr lang="en-GB" sz="2400" b="1" dirty="0">
              <a:solidFill>
                <a:schemeClr val="tx1"/>
              </a:solidFill>
            </a:endParaRPr>
          </a:p>
        </p:txBody>
      </p:sp>
      <p:sp>
        <p:nvSpPr>
          <p:cNvPr id="18" name="Title 4">
            <a:extLst>
              <a:ext uri="{FF2B5EF4-FFF2-40B4-BE49-F238E27FC236}">
                <a16:creationId xmlns:a16="http://schemas.microsoft.com/office/drawing/2014/main" id="{A3988348-931D-5445-0552-D3EE258B2C18}"/>
              </a:ext>
            </a:extLst>
          </p:cNvPr>
          <p:cNvSpPr>
            <a:spLocks noGrp="1"/>
          </p:cNvSpPr>
          <p:nvPr>
            <p:ph type="title"/>
          </p:nvPr>
        </p:nvSpPr>
        <p:spPr>
          <a:xfrm>
            <a:off x="1808553" y="1255235"/>
            <a:ext cx="8821580" cy="539611"/>
          </a:xfrm>
          <a:solidFill>
            <a:srgbClr val="009F53"/>
          </a:solidFill>
        </p:spPr>
        <p:txBody>
          <a:bodyPr/>
          <a:lstStyle/>
          <a:p>
            <a:r>
              <a:rPr lang="en-GB" dirty="0"/>
              <a:t>Time to test your first aid knowledge!</a:t>
            </a:r>
          </a:p>
        </p:txBody>
      </p:sp>
    </p:spTree>
    <p:custDataLst>
      <p:tags r:id="rId1"/>
    </p:custDataLst>
    <p:extLst>
      <p:ext uri="{BB962C8B-B14F-4D97-AF65-F5344CB8AC3E}">
        <p14:creationId xmlns:p14="http://schemas.microsoft.com/office/powerpoint/2010/main" val="3443595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2223917" cy="602890"/>
          </a:xfrm>
          <a:solidFill>
            <a:srgbClr val="009F53"/>
          </a:solidFill>
        </p:spPr>
        <p:txBody>
          <a:bodyPr/>
          <a:lstStyle/>
          <a:p>
            <a:r>
              <a:rPr lang="en-US" sz="3700"/>
              <a:t>Bleeding</a:t>
            </a:r>
          </a:p>
        </p:txBody>
      </p:sp>
      <p:sp>
        <p:nvSpPr>
          <p:cNvPr id="7" name="TextBox 6">
            <a:extLst>
              <a:ext uri="{FF2B5EF4-FFF2-40B4-BE49-F238E27FC236}">
                <a16:creationId xmlns:a16="http://schemas.microsoft.com/office/drawing/2014/main" id="{3E2A30D4-16FF-7CED-D16C-1D76817EF764}"/>
              </a:ext>
            </a:extLst>
          </p:cNvPr>
          <p:cNvSpPr txBox="1"/>
          <p:nvPr/>
        </p:nvSpPr>
        <p:spPr>
          <a:xfrm>
            <a:off x="1914700" y="2540962"/>
            <a:ext cx="8362599" cy="2862322"/>
          </a:xfrm>
          <a:prstGeom prst="rect">
            <a:avLst/>
          </a:prstGeom>
          <a:noFill/>
          <a:ln w="57150">
            <a:solidFill>
              <a:srgbClr val="009F53"/>
            </a:solidFill>
          </a:ln>
        </p:spPr>
        <p:txBody>
          <a:bodyPr wrap="square" rtlCol="0">
            <a:spAutoFit/>
          </a:bodyPr>
          <a:lstStyle/>
          <a:p>
            <a:pPr algn="ctr"/>
            <a:r>
              <a:rPr lang="en-GB" sz="6000"/>
              <a:t>A short course to learn how to help someone who is bleeding.</a:t>
            </a:r>
          </a:p>
        </p:txBody>
      </p:sp>
      <p:graphicFrame>
        <p:nvGraphicFramePr>
          <p:cNvPr id="3" name="Table 2">
            <a:extLst>
              <a:ext uri="{FF2B5EF4-FFF2-40B4-BE49-F238E27FC236}">
                <a16:creationId xmlns:a16="http://schemas.microsoft.com/office/drawing/2014/main" id="{74F156AD-F33A-A9D4-828C-A47C6507B1AB}"/>
              </a:ext>
            </a:extLst>
          </p:cNvPr>
          <p:cNvGraphicFramePr>
            <a:graphicFrameLocks noGrp="1"/>
          </p:cNvGraphicFramePr>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2" name="Rectangle 1">
            <a:extLst>
              <a:ext uri="{FF2B5EF4-FFF2-40B4-BE49-F238E27FC236}">
                <a16:creationId xmlns:a16="http://schemas.microsoft.com/office/drawing/2014/main" id="{3880B7AC-BE36-C42C-5DB8-986DE8CC8618}"/>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6ECAD81C-3C63-05F7-D278-A104AB01D09A}"/>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20174184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3C95C09-52C1-3108-37FA-ED24ED489B5B}"/>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3E2A30D4-16FF-7CED-D16C-1D76817EF764}"/>
              </a:ext>
            </a:extLst>
          </p:cNvPr>
          <p:cNvSpPr txBox="1"/>
          <p:nvPr/>
        </p:nvSpPr>
        <p:spPr>
          <a:xfrm>
            <a:off x="429827" y="2614853"/>
            <a:ext cx="11323809" cy="2564805"/>
          </a:xfrm>
          <a:prstGeom prst="rect">
            <a:avLst/>
          </a:prstGeom>
          <a:noFill/>
          <a:ln w="57150">
            <a:noFill/>
          </a:ln>
        </p:spPr>
        <p:txBody>
          <a:bodyPr wrap="square" rtlCol="0">
            <a:spAutoFit/>
          </a:bodyPr>
          <a:lstStyle/>
          <a:p>
            <a:pPr marL="365125" indent="-365125">
              <a:spcAft>
                <a:spcPts val="488"/>
              </a:spcAft>
              <a:buClr>
                <a:srgbClr val="009F53"/>
              </a:buClr>
              <a:buSzPct val="100000"/>
              <a:buFont typeface="Lucida Grande"/>
              <a:buChar char="➤"/>
            </a:pPr>
            <a:r>
              <a:rPr lang="en-GB" sz="2400"/>
              <a:t>Be able to assess a casualty’s condition calmly and give first aid to someone who is bleeding</a:t>
            </a:r>
          </a:p>
          <a:p>
            <a:pPr marL="365125" indent="-365125">
              <a:spcAft>
                <a:spcPts val="488"/>
              </a:spcAft>
              <a:buClr>
                <a:srgbClr val="009F53"/>
              </a:buClr>
              <a:buSzPct val="100000"/>
              <a:buFont typeface="Lucida Grande"/>
              <a:buChar char="➤"/>
            </a:pPr>
            <a:endParaRPr lang="en-GB" sz="2400"/>
          </a:p>
          <a:p>
            <a:pPr marL="365125" indent="-365125">
              <a:spcAft>
                <a:spcPts val="488"/>
              </a:spcAft>
              <a:buClr>
                <a:srgbClr val="009F53"/>
              </a:buClr>
              <a:buSzPct val="100000"/>
              <a:buFont typeface="Lucida Grande"/>
              <a:buChar char="➤"/>
            </a:pPr>
            <a:r>
              <a:rPr lang="en-GB" sz="2400"/>
              <a:t>Be able to give first aid to a casualty who is in shock</a:t>
            </a:r>
          </a:p>
          <a:p>
            <a:pPr marL="365125" indent="-365125">
              <a:spcAft>
                <a:spcPts val="488"/>
              </a:spcAft>
              <a:buClr>
                <a:srgbClr val="009F53"/>
              </a:buClr>
              <a:buSzPct val="100000"/>
              <a:buFont typeface="Lucida Grande"/>
              <a:buChar char="➤"/>
            </a:pPr>
            <a:endParaRPr lang="en-GB" sz="2400"/>
          </a:p>
          <a:p>
            <a:pPr marL="365125" indent="-365125">
              <a:spcAft>
                <a:spcPts val="488"/>
              </a:spcAft>
              <a:buClr>
                <a:srgbClr val="009F53"/>
              </a:buClr>
              <a:buSzPct val="100000"/>
              <a:buFont typeface="Lucida Grande"/>
              <a:buChar char="➤"/>
            </a:pPr>
            <a:r>
              <a:rPr lang="en-GB" sz="2400"/>
              <a:t>Be able to seek medical help if required for a casualty who is bleeding.</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7" y="1872304"/>
            <a:ext cx="4361052"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a:solidFill>
                  <a:srgbClr val="009F53"/>
                </a:solidFill>
              </a:rPr>
              <a:t>Learning outcomes</a:t>
            </a:r>
          </a:p>
        </p:txBody>
      </p:sp>
      <p:sp>
        <p:nvSpPr>
          <p:cNvPr id="3" name="Title 1">
            <a:extLst>
              <a:ext uri="{FF2B5EF4-FFF2-40B4-BE49-F238E27FC236}">
                <a16:creationId xmlns:a16="http://schemas.microsoft.com/office/drawing/2014/main" id="{679EF432-A39E-DB8A-6E59-42AC06999EB3}"/>
              </a:ext>
            </a:extLst>
          </p:cNvPr>
          <p:cNvSpPr>
            <a:spLocks noGrp="1"/>
          </p:cNvSpPr>
          <p:nvPr>
            <p:ph type="title"/>
          </p:nvPr>
        </p:nvSpPr>
        <p:spPr>
          <a:xfrm>
            <a:off x="429827" y="641119"/>
            <a:ext cx="2223917" cy="602890"/>
          </a:xfrm>
          <a:solidFill>
            <a:srgbClr val="009F53"/>
          </a:solidFill>
        </p:spPr>
        <p:txBody>
          <a:bodyPr/>
          <a:lstStyle/>
          <a:p>
            <a:r>
              <a:rPr lang="en-US" sz="3700"/>
              <a:t>Bleeding</a:t>
            </a:r>
          </a:p>
        </p:txBody>
      </p:sp>
      <p:graphicFrame>
        <p:nvGraphicFramePr>
          <p:cNvPr id="5" name="Table 4">
            <a:extLst>
              <a:ext uri="{FF2B5EF4-FFF2-40B4-BE49-F238E27FC236}">
                <a16:creationId xmlns:a16="http://schemas.microsoft.com/office/drawing/2014/main" id="{EFFA8917-5DE2-3FA3-13D0-6920EF93D4EB}"/>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6" name="TextBox 5">
            <a:extLst>
              <a:ext uri="{FF2B5EF4-FFF2-40B4-BE49-F238E27FC236}">
                <a16:creationId xmlns:a16="http://schemas.microsoft.com/office/drawing/2014/main" id="{35B3874D-838D-48F8-21FF-C5BD5147F04E}"/>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40709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89BA53-FA18-D76B-A38D-3723C7C5D3BC}"/>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19"/>
            <a:ext cx="1487750" cy="539611"/>
          </a:xfrm>
          <a:solidFill>
            <a:srgbClr val="009F53"/>
          </a:solidFill>
        </p:spPr>
        <p:txBody>
          <a:bodyPr>
            <a:noAutofit/>
          </a:bodyPr>
          <a:lstStyle/>
          <a:p>
            <a:r>
              <a:rPr lang="en-US" dirty="0"/>
              <a:t>Blood</a:t>
            </a:r>
          </a:p>
        </p:txBody>
      </p:sp>
      <p:graphicFrame>
        <p:nvGraphicFramePr>
          <p:cNvPr id="3" name="Table 2">
            <a:extLst>
              <a:ext uri="{FF2B5EF4-FFF2-40B4-BE49-F238E27FC236}">
                <a16:creationId xmlns:a16="http://schemas.microsoft.com/office/drawing/2014/main" id="{90195EDD-A0DF-4183-F9B2-D775DC8E859E}"/>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5" name="Rectangle 4">
            <a:extLst>
              <a:ext uri="{FF2B5EF4-FFF2-40B4-BE49-F238E27FC236}">
                <a16:creationId xmlns:a16="http://schemas.microsoft.com/office/drawing/2014/main" id="{FF771FAC-C274-307B-9A09-27C67E1107F8}"/>
              </a:ext>
            </a:extLst>
          </p:cNvPr>
          <p:cNvSpPr/>
          <p:nvPr/>
        </p:nvSpPr>
        <p:spPr>
          <a:xfrm>
            <a:off x="429826" y="1999389"/>
            <a:ext cx="6823229" cy="3298339"/>
          </a:xfrm>
          <a:prstGeom prst="rect">
            <a:avLst/>
          </a:prstGeom>
          <a:ln w="38100">
            <a:solidFill>
              <a:srgbClr val="009F4D"/>
            </a:solidFill>
          </a:ln>
        </p:spPr>
        <p:txBody>
          <a:bodyPr wrap="square" lIns="91440" tIns="45720" rIns="91440" bIns="45720" anchor="t">
            <a:spAutoFit/>
          </a:bodyPr>
          <a:lstStyle/>
          <a:p>
            <a:r>
              <a:rPr lang="en-GB" sz="2000" b="1" dirty="0">
                <a:solidFill>
                  <a:srgbClr val="009F53"/>
                </a:solidFill>
                <a:latin typeface="Arial" panose="020B0604020202020204" pitchFamily="34" charset="0"/>
                <a:cs typeface="Arial" panose="020B0604020202020204" pitchFamily="34" charset="0"/>
              </a:rPr>
              <a:t>Basic anatomy </a:t>
            </a:r>
          </a:p>
          <a:p>
            <a:endParaRPr lang="en-GB" sz="2000" dirty="0">
              <a:latin typeface="Arial" panose="020B0604020202020204" pitchFamily="34" charset="0"/>
              <a:cs typeface="Arial" panose="020B0604020202020204" pitchFamily="34" charset="0"/>
            </a:endParaRPr>
          </a:p>
          <a:p>
            <a:pPr marL="365125" indent="-365125">
              <a:spcAft>
                <a:spcPts val="488"/>
              </a:spcAft>
              <a:buClr>
                <a:srgbClr val="009F53"/>
              </a:buClr>
              <a:buSzPct val="100000"/>
              <a:buFont typeface="Lucida Grande"/>
              <a:buChar char="➤"/>
            </a:pPr>
            <a:r>
              <a:rPr lang="en-GB" sz="2000" dirty="0">
                <a:latin typeface="Arial" panose="020B0604020202020204" pitchFamily="34" charset="0"/>
                <a:cs typeface="Arial" panose="020B0604020202020204" pitchFamily="34" charset="0"/>
              </a:rPr>
              <a:t>Blood is made up of different things and travels around inside of our body. It provides the body with a lot of important things we need to survive</a:t>
            </a:r>
            <a:br>
              <a:rPr lang="en-GB" sz="2000" dirty="0">
                <a:latin typeface="Arial" panose="020B0604020202020204" pitchFamily="34" charset="0"/>
                <a:cs typeface="Arial" panose="020B0604020202020204" pitchFamily="34" charset="0"/>
              </a:rPr>
            </a:br>
            <a:endParaRPr lang="en-US" sz="2000" b="1" dirty="0">
              <a:latin typeface="Arial" panose="020B0604020202020204" pitchFamily="34" charset="0"/>
              <a:cs typeface="Arial" panose="020B0604020202020204" pitchFamily="34" charset="0"/>
            </a:endParaRPr>
          </a:p>
          <a:p>
            <a:pPr marL="365125" indent="-365125">
              <a:spcAft>
                <a:spcPts val="488"/>
              </a:spcAft>
              <a:buClr>
                <a:srgbClr val="009F53"/>
              </a:buClr>
              <a:buSzPct val="100000"/>
              <a:buFont typeface="Lucida Grande"/>
              <a:buChar char="➤"/>
            </a:pPr>
            <a:r>
              <a:rPr lang="en-GB" sz="2000" dirty="0">
                <a:latin typeface="Arial" panose="020B0604020202020204" pitchFamily="34" charset="0"/>
                <a:cs typeface="Arial" panose="020B0604020202020204" pitchFamily="34" charset="0"/>
              </a:rPr>
              <a:t>The heart pumps blood around the body</a:t>
            </a:r>
            <a:br>
              <a:rPr lang="en-GB" sz="2000" dirty="0">
                <a:latin typeface="Arial" panose="020B0604020202020204" pitchFamily="34" charset="0"/>
                <a:cs typeface="Arial" panose="020B0604020202020204" pitchFamily="34" charset="0"/>
              </a:rPr>
            </a:br>
            <a:endParaRPr lang="en-GB" sz="2000" dirty="0">
              <a:latin typeface="Arial" panose="020B0604020202020204" pitchFamily="34" charset="0"/>
              <a:cs typeface="Arial" panose="020B0604020202020204" pitchFamily="34" charset="0"/>
            </a:endParaRPr>
          </a:p>
          <a:p>
            <a:pPr marL="365125" indent="-365125">
              <a:spcAft>
                <a:spcPts val="488"/>
              </a:spcAft>
              <a:buClr>
                <a:srgbClr val="009F53"/>
              </a:buClr>
              <a:buSzPct val="100000"/>
              <a:buFont typeface="Lucida Grande"/>
              <a:buChar char="➤"/>
            </a:pPr>
            <a:r>
              <a:rPr lang="en-GB" sz="2000" dirty="0">
                <a:latin typeface="Arial" panose="020B0604020202020204" pitchFamily="34" charset="0"/>
                <a:cs typeface="Arial" panose="020B0604020202020204" pitchFamily="34" charset="0"/>
              </a:rPr>
              <a:t>Blood travels around the body inside of vessels which are all different sizes.</a:t>
            </a:r>
          </a:p>
        </p:txBody>
      </p:sp>
      <p:grpSp>
        <p:nvGrpSpPr>
          <p:cNvPr id="6" name="Group 5">
            <a:extLst>
              <a:ext uri="{FF2B5EF4-FFF2-40B4-BE49-F238E27FC236}">
                <a16:creationId xmlns:a16="http://schemas.microsoft.com/office/drawing/2014/main" id="{79DEA2B3-7252-B776-C8AB-AD94258F2F55}"/>
              </a:ext>
            </a:extLst>
          </p:cNvPr>
          <p:cNvGrpSpPr/>
          <p:nvPr/>
        </p:nvGrpSpPr>
        <p:grpSpPr>
          <a:xfrm>
            <a:off x="7682405" y="1653133"/>
            <a:ext cx="3477275" cy="4888342"/>
            <a:chOff x="50334" y="1653133"/>
            <a:chExt cx="3477275" cy="4888342"/>
          </a:xfrm>
        </p:grpSpPr>
        <p:pic>
          <p:nvPicPr>
            <p:cNvPr id="9" name="Picture 8" descr="Diagram of blood vessels inside the human body.">
              <a:extLst>
                <a:ext uri="{FF2B5EF4-FFF2-40B4-BE49-F238E27FC236}">
                  <a16:creationId xmlns:a16="http://schemas.microsoft.com/office/drawing/2014/main" id="{CB2CE4D8-AD75-2AEB-6E2D-6F469FADA0FE}"/>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a:off x="50334" y="1653133"/>
              <a:ext cx="2444171" cy="4888342"/>
            </a:xfrm>
            <a:prstGeom prst="rect">
              <a:avLst/>
            </a:prstGeom>
          </p:spPr>
        </p:pic>
        <p:sp>
          <p:nvSpPr>
            <p:cNvPr id="10" name="Oval 9">
              <a:extLst>
                <a:ext uri="{FF2B5EF4-FFF2-40B4-BE49-F238E27FC236}">
                  <a16:creationId xmlns:a16="http://schemas.microsoft.com/office/drawing/2014/main" id="{4C991D80-48A5-B414-326D-95850F1F6D11}"/>
                </a:ext>
              </a:extLst>
            </p:cNvPr>
            <p:cNvSpPr/>
            <p:nvPr/>
          </p:nvSpPr>
          <p:spPr>
            <a:xfrm>
              <a:off x="2181138" y="1999389"/>
              <a:ext cx="1291904" cy="1345721"/>
            </a:xfrm>
            <a:prstGeom prst="ellipse">
              <a:avLst/>
            </a:prstGeom>
            <a:solidFill>
              <a:srgbClr val="BFDFD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Red blood cells floating in the air&#10;&#10;Description automatically generated">
              <a:extLst>
                <a:ext uri="{FF2B5EF4-FFF2-40B4-BE49-F238E27FC236}">
                  <a16:creationId xmlns:a16="http://schemas.microsoft.com/office/drawing/2014/main" id="{0FD3E2EE-2EFF-6EF2-3D63-4235173506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26570" y="2229499"/>
              <a:ext cx="1401039" cy="894590"/>
            </a:xfrm>
            <a:prstGeom prst="ellipse">
              <a:avLst/>
            </a:prstGeom>
            <a:ln>
              <a:noFill/>
            </a:ln>
            <a:effectLst>
              <a:softEdge rad="112500"/>
            </a:effectLst>
          </p:spPr>
        </p:pic>
        <p:pic>
          <p:nvPicPr>
            <p:cNvPr id="12" name="Graphic 11" descr="Arrow: Counter-clockwise curve with solid fill">
              <a:extLst>
                <a:ext uri="{FF2B5EF4-FFF2-40B4-BE49-F238E27FC236}">
                  <a16:creationId xmlns:a16="http://schemas.microsoft.com/office/drawing/2014/main" id="{1EA15A75-8BB8-9DC7-428B-F5C846E551D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3582954">
              <a:off x="2037304" y="2843766"/>
              <a:ext cx="914400" cy="1426668"/>
            </a:xfrm>
            <a:prstGeom prst="rect">
              <a:avLst/>
            </a:prstGeom>
          </p:spPr>
        </p:pic>
      </p:grpSp>
      <p:sp>
        <p:nvSpPr>
          <p:cNvPr id="4" name="TextBox 3">
            <a:extLst>
              <a:ext uri="{FF2B5EF4-FFF2-40B4-BE49-F238E27FC236}">
                <a16:creationId xmlns:a16="http://schemas.microsoft.com/office/drawing/2014/main" id="{35320385-7D67-54BD-8865-624D863A83C5}"/>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146610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0"/>
            <a:ext cx="4272118" cy="634787"/>
          </a:xfrm>
          <a:solidFill>
            <a:srgbClr val="009F53"/>
          </a:solidFill>
        </p:spPr>
        <p:txBody>
          <a:bodyPr>
            <a:noAutofit/>
          </a:bodyPr>
          <a:lstStyle/>
          <a:p>
            <a:r>
              <a:rPr lang="en-US" sz="3700"/>
              <a:t>What do you see?</a:t>
            </a:r>
          </a:p>
        </p:txBody>
      </p:sp>
      <p:pic>
        <p:nvPicPr>
          <p:cNvPr id="2" name="Picture 1" descr="Diagram of blood vessels within the human body.">
            <a:extLst>
              <a:ext uri="{FF2B5EF4-FFF2-40B4-BE49-F238E27FC236}">
                <a16:creationId xmlns:a16="http://schemas.microsoft.com/office/drawing/2014/main" id="{6C4F775A-DD0F-FC4C-9D54-172894B96F49}"/>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tretch>
            <a:fillRect/>
          </a:stretch>
        </p:blipFill>
        <p:spPr>
          <a:xfrm>
            <a:off x="4654496" y="1340629"/>
            <a:ext cx="2471408" cy="4942817"/>
          </a:xfrm>
          <a:prstGeom prst="rect">
            <a:avLst/>
          </a:prstGeom>
        </p:spPr>
      </p:pic>
      <p:graphicFrame>
        <p:nvGraphicFramePr>
          <p:cNvPr id="6" name="Table 5">
            <a:extLst>
              <a:ext uri="{FF2B5EF4-FFF2-40B4-BE49-F238E27FC236}">
                <a16:creationId xmlns:a16="http://schemas.microsoft.com/office/drawing/2014/main" id="{138DB974-694A-CA22-F3E1-AF233986EB0E}"/>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4" name="Rectangle 3">
            <a:extLst>
              <a:ext uri="{FF2B5EF4-FFF2-40B4-BE49-F238E27FC236}">
                <a16:creationId xmlns:a16="http://schemas.microsoft.com/office/drawing/2014/main" id="{AECF5364-C97F-82DA-C2D9-53D573DF3F24}"/>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descr="Arrow: Counter-clockwise curve with solid fill">
            <a:extLst>
              <a:ext uri="{FF2B5EF4-FFF2-40B4-BE49-F238E27FC236}">
                <a16:creationId xmlns:a16="http://schemas.microsoft.com/office/drawing/2014/main" id="{8BA79C3E-74DF-83FC-EF82-A04A64F169E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0800000" flipH="1">
            <a:off x="6883974" y="2471675"/>
            <a:ext cx="1870927" cy="2919064"/>
          </a:xfrm>
          <a:prstGeom prst="rect">
            <a:avLst/>
          </a:prstGeom>
        </p:spPr>
      </p:pic>
      <p:pic>
        <p:nvPicPr>
          <p:cNvPr id="9" name="Graphic 8" descr="Arrow: Counter-clockwise curve with solid fill">
            <a:extLst>
              <a:ext uri="{FF2B5EF4-FFF2-40B4-BE49-F238E27FC236}">
                <a16:creationId xmlns:a16="http://schemas.microsoft.com/office/drawing/2014/main" id="{EBF527A5-5BAA-744C-9252-D14CB8E1234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0800000" flipV="1">
            <a:off x="3159910" y="2758611"/>
            <a:ext cx="1870927" cy="2919064"/>
          </a:xfrm>
          <a:prstGeom prst="rect">
            <a:avLst/>
          </a:prstGeom>
        </p:spPr>
      </p:pic>
      <p:sp>
        <p:nvSpPr>
          <p:cNvPr id="3" name="TextBox 2">
            <a:extLst>
              <a:ext uri="{FF2B5EF4-FFF2-40B4-BE49-F238E27FC236}">
                <a16:creationId xmlns:a16="http://schemas.microsoft.com/office/drawing/2014/main" id="{95ED5299-0879-8149-9BA8-9E0B04C6E494}"/>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445595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2B0D218-8564-BAE1-DEC2-23E200D0719C}"/>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6" y="641120"/>
            <a:ext cx="5666173" cy="634787"/>
          </a:xfrm>
          <a:solidFill>
            <a:srgbClr val="009F53"/>
          </a:solidFill>
        </p:spPr>
        <p:txBody>
          <a:bodyPr>
            <a:noAutofit/>
          </a:bodyPr>
          <a:lstStyle/>
          <a:p>
            <a:r>
              <a:rPr lang="en-US" sz="3700"/>
              <a:t>Activity 1: Making blood</a:t>
            </a:r>
          </a:p>
        </p:txBody>
      </p:sp>
      <p:pic>
        <p:nvPicPr>
          <p:cNvPr id="11" name="Picture 10" descr="Close up view of platelets in the blood">
            <a:extLst>
              <a:ext uri="{FF2B5EF4-FFF2-40B4-BE49-F238E27FC236}">
                <a16:creationId xmlns:a16="http://schemas.microsoft.com/office/drawing/2014/main" id="{D50E3450-0862-54CA-E55F-87BD4C5D1D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99808" y="2553196"/>
            <a:ext cx="5393753" cy="3034146"/>
          </a:xfrm>
          <a:prstGeom prst="rect">
            <a:avLst/>
          </a:prstGeom>
          <a:ln>
            <a:noFill/>
          </a:ln>
          <a:effectLst>
            <a:outerShdw blurRad="292100" dist="139700" dir="2700000" algn="tl" rotWithShape="0">
              <a:srgbClr val="333333">
                <a:alpha val="65000"/>
              </a:srgbClr>
            </a:outerShdw>
          </a:effectLst>
        </p:spPr>
      </p:pic>
      <p:graphicFrame>
        <p:nvGraphicFramePr>
          <p:cNvPr id="3" name="Table 2">
            <a:extLst>
              <a:ext uri="{FF2B5EF4-FFF2-40B4-BE49-F238E27FC236}">
                <a16:creationId xmlns:a16="http://schemas.microsoft.com/office/drawing/2014/main" id="{E5E2BA75-CD82-C6BE-4F57-9E2C8CA65D87}"/>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pic>
        <p:nvPicPr>
          <p:cNvPr id="5" name="Picture 4">
            <a:extLst>
              <a:ext uri="{FF2B5EF4-FFF2-40B4-BE49-F238E27FC236}">
                <a16:creationId xmlns:a16="http://schemas.microsoft.com/office/drawing/2014/main" id="{CE4A76B0-66E1-2C3A-9B67-F9D7A9E4D33F}"/>
              </a:ext>
            </a:extLst>
          </p:cNvPr>
          <p:cNvPicPr>
            <a:picLocks noChangeAspect="1"/>
          </p:cNvPicPr>
          <p:nvPr/>
        </p:nvPicPr>
        <p:blipFill>
          <a:blip r:embed="rId5"/>
          <a:stretch>
            <a:fillRect/>
          </a:stretch>
        </p:blipFill>
        <p:spPr>
          <a:xfrm>
            <a:off x="1693919" y="1817995"/>
            <a:ext cx="3067269" cy="4398885"/>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E785C6F9-D38C-F948-D340-898ECDDE87BD}"/>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666094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19E5779-4A54-2EA5-7124-6A62E57E893E}"/>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6" y="641120"/>
            <a:ext cx="4581561" cy="634787"/>
          </a:xfrm>
          <a:solidFill>
            <a:srgbClr val="009F53"/>
          </a:solidFill>
        </p:spPr>
        <p:txBody>
          <a:bodyPr>
            <a:noAutofit/>
          </a:bodyPr>
          <a:lstStyle/>
          <a:p>
            <a:r>
              <a:rPr lang="en-US" sz="3700"/>
              <a:t>What do you think?</a:t>
            </a:r>
          </a:p>
        </p:txBody>
      </p:sp>
      <p:sp>
        <p:nvSpPr>
          <p:cNvPr id="6" name="TextBox 5">
            <a:extLst>
              <a:ext uri="{FF2B5EF4-FFF2-40B4-BE49-F238E27FC236}">
                <a16:creationId xmlns:a16="http://schemas.microsoft.com/office/drawing/2014/main" id="{4B513886-9917-8380-DBED-BDA39D8AA3DA}"/>
              </a:ext>
            </a:extLst>
          </p:cNvPr>
          <p:cNvSpPr txBox="1"/>
          <p:nvPr/>
        </p:nvSpPr>
        <p:spPr>
          <a:xfrm>
            <a:off x="3289219" y="2575044"/>
            <a:ext cx="5489539" cy="2063544"/>
          </a:xfrm>
          <a:prstGeom prst="roundRect">
            <a:avLst/>
          </a:prstGeom>
          <a:solidFill>
            <a:srgbClr val="009F53"/>
          </a:solidFill>
          <a:ln w="38100">
            <a:solidFill>
              <a:srgbClr val="009F53"/>
            </a:solidFill>
          </a:ln>
        </p:spPr>
        <p:txBody>
          <a:bodyPr wrap="square" rtlCol="0">
            <a:spAutoFit/>
          </a:bodyPr>
          <a:lstStyle/>
          <a:p>
            <a:pPr algn="ctr"/>
            <a:r>
              <a:rPr lang="en-GB" sz="3840" b="1">
                <a:solidFill>
                  <a:schemeClr val="bg1"/>
                </a:solidFill>
              </a:rPr>
              <a:t>Signs and symptoms of someone bleeding could be… </a:t>
            </a:r>
          </a:p>
        </p:txBody>
      </p:sp>
      <p:sp>
        <p:nvSpPr>
          <p:cNvPr id="8" name="Speech Bubble: Rectangle with Corners Rounded 7">
            <a:extLst>
              <a:ext uri="{FF2B5EF4-FFF2-40B4-BE49-F238E27FC236}">
                <a16:creationId xmlns:a16="http://schemas.microsoft.com/office/drawing/2014/main" id="{AAF18B33-35D7-5DC3-88C4-3F0A42EC6584}"/>
              </a:ext>
            </a:extLst>
          </p:cNvPr>
          <p:cNvSpPr/>
          <p:nvPr/>
        </p:nvSpPr>
        <p:spPr>
          <a:xfrm>
            <a:off x="429826" y="2792405"/>
            <a:ext cx="2578656" cy="1213336"/>
          </a:xfrm>
          <a:prstGeom prst="wedgeRoundRectCallout">
            <a:avLst>
              <a:gd name="adj1" fmla="val 58748"/>
              <a:gd name="adj2" fmla="val 90256"/>
              <a:gd name="adj3" fmla="val 16667"/>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solidFill>
                  <a:srgbClr val="009F53"/>
                </a:solidFill>
              </a:rPr>
              <a:t>A </a:t>
            </a:r>
            <a:r>
              <a:rPr lang="en-GB" sz="2400" b="1" dirty="0">
                <a:solidFill>
                  <a:srgbClr val="009F53"/>
                </a:solidFill>
              </a:rPr>
              <a:t>SIGN</a:t>
            </a:r>
            <a:r>
              <a:rPr lang="en-GB" sz="2400" dirty="0">
                <a:solidFill>
                  <a:srgbClr val="009F53"/>
                </a:solidFill>
              </a:rPr>
              <a:t> is something you can see.</a:t>
            </a:r>
          </a:p>
        </p:txBody>
      </p:sp>
      <p:sp>
        <p:nvSpPr>
          <p:cNvPr id="9" name="Speech Bubble: Rectangle with Corners Rounded 8">
            <a:extLst>
              <a:ext uri="{FF2B5EF4-FFF2-40B4-BE49-F238E27FC236}">
                <a16:creationId xmlns:a16="http://schemas.microsoft.com/office/drawing/2014/main" id="{04D1C646-402B-1136-2CF2-D25309231AF3}"/>
              </a:ext>
            </a:extLst>
          </p:cNvPr>
          <p:cNvSpPr/>
          <p:nvPr/>
        </p:nvSpPr>
        <p:spPr>
          <a:xfrm>
            <a:off x="8902782" y="2575044"/>
            <a:ext cx="3115047" cy="1648058"/>
          </a:xfrm>
          <a:prstGeom prst="wedgeRoundRectCallout">
            <a:avLst>
              <a:gd name="adj1" fmla="val -56435"/>
              <a:gd name="adj2" fmla="val 86555"/>
              <a:gd name="adj3" fmla="val 16667"/>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a:solidFill>
                  <a:srgbClr val="009F53"/>
                </a:solidFill>
              </a:rPr>
              <a:t>A </a:t>
            </a:r>
            <a:r>
              <a:rPr lang="en-GB" sz="2400" b="1">
                <a:solidFill>
                  <a:srgbClr val="009F53"/>
                </a:solidFill>
              </a:rPr>
              <a:t>SYMPTOM</a:t>
            </a:r>
            <a:r>
              <a:rPr lang="en-GB" sz="2400">
                <a:solidFill>
                  <a:srgbClr val="009F53"/>
                </a:solidFill>
              </a:rPr>
              <a:t> is something that the casualty can tell you they are feeling.</a:t>
            </a:r>
          </a:p>
        </p:txBody>
      </p:sp>
      <p:pic>
        <p:nvPicPr>
          <p:cNvPr id="10" name="Picture 9">
            <a:extLst>
              <a:ext uri="{FF2B5EF4-FFF2-40B4-BE49-F238E27FC236}">
                <a16:creationId xmlns:a16="http://schemas.microsoft.com/office/drawing/2014/main" id="{35FC9B4C-3E64-CE74-7040-47FF3ED3347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2196" y="4701524"/>
            <a:ext cx="1229177" cy="1648058"/>
          </a:xfrm>
          <a:prstGeom prst="rect">
            <a:avLst/>
          </a:prstGeom>
        </p:spPr>
      </p:pic>
      <p:graphicFrame>
        <p:nvGraphicFramePr>
          <p:cNvPr id="2" name="Table 1">
            <a:extLst>
              <a:ext uri="{FF2B5EF4-FFF2-40B4-BE49-F238E27FC236}">
                <a16:creationId xmlns:a16="http://schemas.microsoft.com/office/drawing/2014/main" id="{ECF57BBA-BFFD-A416-CA7C-5FE748ED6905}"/>
              </a:ext>
            </a:extLst>
          </p:cNvPr>
          <p:cNvGraphicFramePr>
            <a:graphicFrameLocks noGrp="1"/>
          </p:cNvGraphicFramePr>
          <p:nvPr>
            <p:extLst>
              <p:ext uri="{D42A27DB-BD31-4B8C-83A1-F6EECF244321}">
                <p14:modId xmlns:p14="http://schemas.microsoft.com/office/powerpoint/2010/main" val="3626157083"/>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solidFill>
                        <a:srgbClr val="F0EDEF"/>
                      </a:solidFill>
                      <a:prstDash val="solid"/>
                      <a:round/>
                      <a:headEnd type="none" w="med" len="med"/>
                      <a:tailEnd type="none" w="med" len="med"/>
                    </a:lnL>
                    <a:lnR w="6350" cap="flat" cmpd="sng" algn="ctr">
                      <a:solidFill>
                        <a:srgbClr val="F0EDEF"/>
                      </a:solidFill>
                      <a:prstDash val="solid"/>
                      <a:round/>
                      <a:headEnd type="none" w="med" len="med"/>
                      <a:tailEnd type="none" w="med" len="med"/>
                    </a:lnR>
                    <a:lnT w="6350" cap="flat" cmpd="sng" algn="ctr">
                      <a:solidFill>
                        <a:srgbClr val="F0EDEF"/>
                      </a:solidFill>
                      <a:prstDash val="solid"/>
                      <a:round/>
                      <a:headEnd type="none" w="med" len="med"/>
                      <a:tailEnd type="none" w="med" len="med"/>
                    </a:lnT>
                    <a:lnB w="6350" cap="flat" cmpd="sng" algn="ctr">
                      <a:solidFill>
                        <a:srgbClr val="F0EDEF"/>
                      </a:solidFill>
                      <a:prstDash val="solid"/>
                      <a:round/>
                      <a:headEnd type="none" w="med" len="med"/>
                      <a:tailEnd type="none" w="med" len="med"/>
                    </a:lnB>
                  </a:tcPr>
                </a:tc>
                <a:extLst>
                  <a:ext uri="{0D108BD9-81ED-4DB2-BD59-A6C34878D82A}">
                    <a16:rowId xmlns:a16="http://schemas.microsoft.com/office/drawing/2014/main" val="1780494077"/>
                  </a:ext>
                </a:extLst>
              </a:tr>
            </a:tbl>
          </a:graphicData>
        </a:graphic>
      </p:graphicFrame>
      <p:sp>
        <p:nvSpPr>
          <p:cNvPr id="4" name="TextBox 3">
            <a:extLst>
              <a:ext uri="{FF2B5EF4-FFF2-40B4-BE49-F238E27FC236}">
                <a16:creationId xmlns:a16="http://schemas.microsoft.com/office/drawing/2014/main" id="{69485E0C-85E2-247B-11CF-CF5F25C977B6}"/>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2985106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43570C6-D5AF-F66E-F47A-08B179C6D31E}"/>
              </a:ext>
            </a:extLst>
          </p:cNvPr>
          <p:cNvSpPr/>
          <p:nvPr/>
        </p:nvSpPr>
        <p:spPr>
          <a:xfrm>
            <a:off x="0" y="1777429"/>
            <a:ext cx="1551398" cy="19623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6" y="641120"/>
            <a:ext cx="2301499" cy="634787"/>
          </a:xfrm>
          <a:solidFill>
            <a:srgbClr val="009F53"/>
          </a:solidFill>
        </p:spPr>
        <p:txBody>
          <a:bodyPr>
            <a:noAutofit/>
          </a:bodyPr>
          <a:lstStyle/>
          <a:p>
            <a:r>
              <a:rPr lang="en-US" sz="3700"/>
              <a:t>Answers</a:t>
            </a:r>
          </a:p>
        </p:txBody>
      </p:sp>
      <p:sp>
        <p:nvSpPr>
          <p:cNvPr id="2" name="TextBox 1">
            <a:extLst>
              <a:ext uri="{FF2B5EF4-FFF2-40B4-BE49-F238E27FC236}">
                <a16:creationId xmlns:a16="http://schemas.microsoft.com/office/drawing/2014/main" id="{78F3AF3E-EEAA-FA91-D61D-F131F306455E}"/>
              </a:ext>
            </a:extLst>
          </p:cNvPr>
          <p:cNvSpPr txBox="1">
            <a:spLocks noChangeAspect="1"/>
          </p:cNvSpPr>
          <p:nvPr/>
        </p:nvSpPr>
        <p:spPr>
          <a:xfrm>
            <a:off x="429825" y="1884381"/>
            <a:ext cx="5282205" cy="3952798"/>
          </a:xfrm>
          <a:prstGeom prst="rect">
            <a:avLst/>
          </a:prstGeom>
          <a:solidFill>
            <a:schemeClr val="bg1"/>
          </a:solidFill>
          <a:ln w="38100">
            <a:solidFill>
              <a:srgbClr val="009F53"/>
            </a:solidFill>
          </a:ln>
        </p:spPr>
        <p:txBody>
          <a:bodyPr wrap="square" lIns="89329" tIns="44665" rIns="89329" bIns="44665" rtlCol="0">
            <a:spAutoFit/>
          </a:bodyPr>
          <a:lstStyle/>
          <a:p>
            <a:pPr>
              <a:spcAft>
                <a:spcPts val="586"/>
              </a:spcAft>
              <a:buClr>
                <a:schemeClr val="tx2"/>
              </a:buClr>
              <a:buSzPct val="100000"/>
            </a:pPr>
            <a:r>
              <a:rPr lang="en-GB" altLang="en-US" sz="2400"/>
              <a:t>Signs and symptoms of someone bleeding from an injury could be:</a:t>
            </a:r>
          </a:p>
          <a:p>
            <a:pPr marL="438894" indent="-438894">
              <a:spcAft>
                <a:spcPts val="586"/>
              </a:spcAft>
              <a:buClr>
                <a:srgbClr val="009F53"/>
              </a:buClr>
              <a:buSzPct val="100000"/>
              <a:buFont typeface="Lucida Grande"/>
              <a:buChar char="➤"/>
            </a:pPr>
            <a:r>
              <a:rPr lang="en-GB" altLang="en-US" sz="2400"/>
              <a:t>Pain and blood at site of the injury</a:t>
            </a:r>
          </a:p>
          <a:p>
            <a:pPr marL="438894" indent="-438894">
              <a:spcAft>
                <a:spcPts val="586"/>
              </a:spcAft>
              <a:buClr>
                <a:srgbClr val="009F53"/>
              </a:buClr>
              <a:buSzPct val="100000"/>
              <a:buFont typeface="Lucida Grande"/>
              <a:buChar char="➤"/>
            </a:pPr>
            <a:r>
              <a:rPr lang="en-GB" altLang="en-US" sz="2400"/>
              <a:t>Pale skin</a:t>
            </a:r>
          </a:p>
          <a:p>
            <a:pPr marL="438894" indent="-438894">
              <a:spcAft>
                <a:spcPts val="586"/>
              </a:spcAft>
              <a:buClr>
                <a:srgbClr val="009F53"/>
              </a:buClr>
              <a:buSzPct val="100000"/>
              <a:buFont typeface="Lucida Grande"/>
              <a:buChar char="➤"/>
            </a:pPr>
            <a:r>
              <a:rPr lang="en-GB" altLang="en-US" sz="2400"/>
              <a:t>Feeling faint</a:t>
            </a:r>
          </a:p>
          <a:p>
            <a:pPr marL="438894" indent="-438894">
              <a:spcAft>
                <a:spcPts val="586"/>
              </a:spcAft>
              <a:buClr>
                <a:srgbClr val="009F53"/>
              </a:buClr>
              <a:buSzPct val="100000"/>
              <a:buFont typeface="Lucida Grande"/>
              <a:buChar char="➤"/>
            </a:pPr>
            <a:r>
              <a:rPr lang="en-GB" altLang="en-US" sz="2400"/>
              <a:t>Rapid pulse or heart rate</a:t>
            </a:r>
          </a:p>
          <a:p>
            <a:pPr marL="438894" indent="-438894">
              <a:spcAft>
                <a:spcPts val="586"/>
              </a:spcAft>
              <a:buClr>
                <a:srgbClr val="009F53"/>
              </a:buClr>
              <a:buSzPct val="100000"/>
              <a:buFont typeface="Lucida Grande"/>
              <a:buChar char="➤"/>
            </a:pPr>
            <a:r>
              <a:rPr lang="en-GB" altLang="en-US" sz="2400"/>
              <a:t>Distress and anxiety</a:t>
            </a:r>
          </a:p>
          <a:p>
            <a:pPr marL="438894" indent="-438894">
              <a:spcAft>
                <a:spcPts val="586"/>
              </a:spcAft>
              <a:buClr>
                <a:srgbClr val="009F53"/>
              </a:buClr>
              <a:buSzPct val="100000"/>
              <a:buFont typeface="Lucida Grande"/>
              <a:buChar char="➤"/>
            </a:pPr>
            <a:r>
              <a:rPr lang="en-GB" altLang="en-US" sz="2400"/>
              <a:t>Bruising and swelling</a:t>
            </a:r>
          </a:p>
          <a:p>
            <a:pPr marL="438894" indent="-438894">
              <a:spcAft>
                <a:spcPts val="586"/>
              </a:spcAft>
              <a:buClr>
                <a:srgbClr val="009F53"/>
              </a:buClr>
              <a:buSzPct val="100000"/>
              <a:buFont typeface="Lucida Grande"/>
              <a:buChar char="➤"/>
            </a:pPr>
            <a:r>
              <a:rPr lang="en-GB" altLang="en-US" sz="2400"/>
              <a:t>Lack of response.</a:t>
            </a:r>
          </a:p>
        </p:txBody>
      </p:sp>
      <p:sp>
        <p:nvSpPr>
          <p:cNvPr id="3" name="TextBox 2">
            <a:extLst>
              <a:ext uri="{FF2B5EF4-FFF2-40B4-BE49-F238E27FC236}">
                <a16:creationId xmlns:a16="http://schemas.microsoft.com/office/drawing/2014/main" id="{3B4150B3-DA53-838E-B2AB-BADD98A691F9}"/>
              </a:ext>
            </a:extLst>
          </p:cNvPr>
          <p:cNvSpPr txBox="1"/>
          <p:nvPr/>
        </p:nvSpPr>
        <p:spPr>
          <a:xfrm>
            <a:off x="7137069" y="2486772"/>
            <a:ext cx="3931841" cy="3108543"/>
          </a:xfrm>
          <a:prstGeom prst="rect">
            <a:avLst/>
          </a:prstGeom>
          <a:solidFill>
            <a:srgbClr val="009F53"/>
          </a:solidFill>
          <a:ln w="38100">
            <a:solidFill>
              <a:srgbClr val="009F53"/>
            </a:solidFill>
          </a:ln>
        </p:spPr>
        <p:txBody>
          <a:bodyPr wrap="square" rtlCol="0">
            <a:spAutoFit/>
          </a:bodyPr>
          <a:lstStyle/>
          <a:p>
            <a:pPr algn="ctr"/>
            <a:r>
              <a:rPr lang="en-GB" sz="2800" b="1">
                <a:solidFill>
                  <a:schemeClr val="bg1"/>
                </a:solidFill>
              </a:rPr>
              <a:t>Question:</a:t>
            </a:r>
          </a:p>
          <a:p>
            <a:pPr algn="ctr"/>
            <a:r>
              <a:rPr lang="en-GB" sz="2800">
                <a:solidFill>
                  <a:schemeClr val="bg1"/>
                </a:solidFill>
              </a:rPr>
              <a:t>Would you call for help if you found someone with these signs and symptoms?</a:t>
            </a:r>
          </a:p>
          <a:p>
            <a:pPr algn="ctr"/>
            <a:endParaRPr lang="en-GB" sz="2800">
              <a:solidFill>
                <a:schemeClr val="bg1"/>
              </a:solidFill>
            </a:endParaRPr>
          </a:p>
          <a:p>
            <a:pPr algn="ctr"/>
            <a:r>
              <a:rPr lang="en-GB" sz="2800">
                <a:solidFill>
                  <a:schemeClr val="bg1"/>
                </a:solidFill>
              </a:rPr>
              <a:t>Explain your answer.</a:t>
            </a:r>
          </a:p>
        </p:txBody>
      </p:sp>
      <p:graphicFrame>
        <p:nvGraphicFramePr>
          <p:cNvPr id="5" name="Table 4">
            <a:extLst>
              <a:ext uri="{FF2B5EF4-FFF2-40B4-BE49-F238E27FC236}">
                <a16:creationId xmlns:a16="http://schemas.microsoft.com/office/drawing/2014/main" id="{F2CFF4D8-2F4F-99B0-C620-42BCB9870B63}"/>
              </a:ext>
            </a:extLst>
          </p:cNvPr>
          <p:cNvGraphicFramePr>
            <a:graphicFrameLocks noGrp="1"/>
          </p:cNvGraphicFramePr>
          <p:nvPr>
            <p:extLst>
              <p:ext uri="{D42A27DB-BD31-4B8C-83A1-F6EECF244321}">
                <p14:modId xmlns:p14="http://schemas.microsoft.com/office/powerpoint/2010/main" val="92191025"/>
              </p:ext>
            </p:extLst>
          </p:nvPr>
        </p:nvGraphicFramePr>
        <p:xfrm>
          <a:off x="106790" y="6700237"/>
          <a:ext cx="1625600" cy="204470"/>
        </p:xfrm>
        <a:graphic>
          <a:graphicData uri="http://schemas.openxmlformats.org/drawingml/2006/table">
            <a:tbl>
              <a:tblPr/>
              <a:tblGrid>
                <a:gridCol w="1625600">
                  <a:extLst>
                    <a:ext uri="{9D8B030D-6E8A-4147-A177-3AD203B41FA5}">
                      <a16:colId xmlns:a16="http://schemas.microsoft.com/office/drawing/2014/main" val="115332034"/>
                    </a:ext>
                  </a:extLst>
                </a:gridCol>
              </a:tblGrid>
              <a:tr h="200025">
                <a:tc>
                  <a:txBody>
                    <a:bodyPr/>
                    <a:lstStyle/>
                    <a:p>
                      <a:pPr algn="l" fontAlgn="b"/>
                      <a:r>
                        <a:rPr lang="en-GB" sz="1000" b="0" i="0" u="none" strike="noStrike">
                          <a:solidFill>
                            <a:srgbClr val="000000"/>
                          </a:solidFill>
                          <a:effectLst/>
                          <a:latin typeface="Arial" panose="020B0604020202020204" pitchFamily="34" charset="0"/>
                          <a:cs typeface="Arial" panose="020B0604020202020204" pitchFamily="34" charset="0"/>
                        </a:rPr>
                        <a:t>KS2-POW-V1.0-4</a:t>
                      </a:r>
                    </a:p>
                  </a:txBody>
                  <a:tcPr marL="6350" marR="6350" marT="6350" anchor="b">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80494077"/>
                  </a:ext>
                </a:extLst>
              </a:tr>
            </a:tbl>
          </a:graphicData>
        </a:graphic>
      </p:graphicFrame>
      <p:sp>
        <p:nvSpPr>
          <p:cNvPr id="6" name="TextBox 5">
            <a:extLst>
              <a:ext uri="{FF2B5EF4-FFF2-40B4-BE49-F238E27FC236}">
                <a16:creationId xmlns:a16="http://schemas.microsoft.com/office/drawing/2014/main" id="{3922E156-4F71-68FE-11F2-824460D91D7F}"/>
              </a:ext>
            </a:extLst>
          </p:cNvPr>
          <p:cNvSpPr txBox="1"/>
          <p:nvPr/>
        </p:nvSpPr>
        <p:spPr>
          <a:xfrm>
            <a:off x="10475651" y="6658486"/>
            <a:ext cx="1841746"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41867733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SJA WIDESCREEN 2017" val="SmryHLJN"/>
  <p:tag name="ARTICULATE_DESIGN_ID_WPT POWERPOINT TEMPLATE 2ND PROOF" val="Cqnec8aZ"/>
  <p:tag name="ARTICULATE_SLIDE_THUMBNAIL_REFRESH" val="1"/>
  <p:tag name="ARTICULATE_DESIGN_ID_TITLE SLIDE" val="T8XcEo02"/>
  <p:tag name="ARTICULATE_DESIGN_ID_CUSTOM DESIGN" val="paC9YVLI"/>
  <p:tag name="ARTICULATE_SLIDE_COUNT" val="1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lide">
  <a:themeElements>
    <a:clrScheme name="SJA">
      <a:dk1>
        <a:sysClr val="windowText" lastClr="000000"/>
      </a:dk1>
      <a:lt1>
        <a:sysClr val="window" lastClr="FFFFFF"/>
      </a:lt1>
      <a:dk2>
        <a:srgbClr val="007A53"/>
      </a:dk2>
      <a:lt2>
        <a:srgbClr val="97999B"/>
      </a:lt2>
      <a:accent1>
        <a:srgbClr val="009F4D"/>
      </a:accent1>
      <a:accent2>
        <a:srgbClr val="007A53"/>
      </a:accent2>
      <a:accent3>
        <a:srgbClr val="E1E000"/>
      </a:accent3>
      <a:accent4>
        <a:srgbClr val="009F4D"/>
      </a:accent4>
      <a:accent5>
        <a:srgbClr val="007A53"/>
      </a:accent5>
      <a:accent6>
        <a:srgbClr val="E1E000"/>
      </a:accent6>
      <a:hlink>
        <a:srgbClr val="009F4D"/>
      </a:hlink>
      <a:folHlink>
        <a:srgbClr val="007A5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6E41008A-600E-4CF5-917E-DDE18C81D42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1426EA6F-DDBD-41AE-ABE0-EE258E1D53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390d404e-0626-4080-b1d6-096a1e5491d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115C7967C282B498D07A545C45E3813" ma:contentTypeVersion="12" ma:contentTypeDescription="Create a new document." ma:contentTypeScope="" ma:versionID="71c79337ffdd2d69d3b98459c750d2b8">
  <xsd:schema xmlns:xsd="http://www.w3.org/2001/XMLSchema" xmlns:xs="http://www.w3.org/2001/XMLSchema" xmlns:p="http://schemas.microsoft.com/office/2006/metadata/properties" xmlns:ns2="390d404e-0626-4080-b1d6-096a1e5491dd" xmlns:ns3="b643e50d-6a0e-4959-bcd2-c84af2e5da48" targetNamespace="http://schemas.microsoft.com/office/2006/metadata/properties" ma:root="true" ma:fieldsID="e916c887547114bde135811bed2b732f" ns2:_="" ns3:_="">
    <xsd:import namespace="390d404e-0626-4080-b1d6-096a1e5491dd"/>
    <xsd:import namespace="b643e50d-6a0e-4959-bcd2-c84af2e5da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0d404e-0626-4080-b1d6-096a1e549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1a7e106-ddae-41a2-a451-89a7bf9a77cb"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643e50d-6a0e-4959-bcd2-c84af2e5da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5A9C4A-748C-4CA1-8B0F-0DB96C79FB8C}">
  <ds:schemaRefs>
    <ds:schemaRef ds:uri="http://schemas.microsoft.com/sharepoint/v3/contenttype/forms"/>
  </ds:schemaRefs>
</ds:datastoreItem>
</file>

<file path=customXml/itemProps2.xml><?xml version="1.0" encoding="utf-8"?>
<ds:datastoreItem xmlns:ds="http://schemas.openxmlformats.org/officeDocument/2006/customXml" ds:itemID="{EB4730A6-33AF-4055-A0F8-001D64E2CACF}">
  <ds:schemaRefs>
    <ds:schemaRef ds:uri="390d404e-0626-4080-b1d6-096a1e5491dd"/>
    <ds:schemaRef ds:uri="b643e50d-6a0e-4959-bcd2-c84af2e5da4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D0ECABB-C0A0-436C-A6FE-252652EDA0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0d404e-0626-4080-b1d6-096a1e5491dd"/>
    <ds:schemaRef ds:uri="b643e50d-6a0e-4959-bcd2-c84af2e5da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Ask Me PowerPoint Template</Template>
  <TotalTime>7</TotalTime>
  <Words>1280</Words>
  <Application>Microsoft Office PowerPoint</Application>
  <PresentationFormat>Widescreen</PresentationFormat>
  <Paragraphs>185</Paragraphs>
  <Slides>20</Slides>
  <Notes>17</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20</vt:i4>
      </vt:variant>
    </vt:vector>
  </HeadingPairs>
  <TitlesOfParts>
    <vt:vector size="28" baseType="lpstr">
      <vt:lpstr>Arial</vt:lpstr>
      <vt:lpstr>Calibri</vt:lpstr>
      <vt:lpstr>Lucida Grande</vt:lpstr>
      <vt:lpstr>Segoe UI Symbol</vt:lpstr>
      <vt:lpstr>Whitney Book</vt:lpstr>
      <vt:lpstr>Wingdings 3</vt:lpstr>
      <vt:lpstr>Title Slide</vt:lpstr>
      <vt:lpstr>Custom Design</vt:lpstr>
      <vt:lpstr>KS2 – Bleeding</vt:lpstr>
      <vt:lpstr>Copyright notice</vt:lpstr>
      <vt:lpstr>Bleeding</vt:lpstr>
      <vt:lpstr>Bleeding</vt:lpstr>
      <vt:lpstr>Blood</vt:lpstr>
      <vt:lpstr>What do you see?</vt:lpstr>
      <vt:lpstr>Activity 1: Making blood</vt:lpstr>
      <vt:lpstr>What do you think?</vt:lpstr>
      <vt:lpstr>Answers</vt:lpstr>
      <vt:lpstr>Activity 2: Pair share</vt:lpstr>
      <vt:lpstr>Video - Bleeding</vt:lpstr>
      <vt:lpstr>Nosebleeds</vt:lpstr>
      <vt:lpstr>Severe bleeding</vt:lpstr>
      <vt:lpstr>Shock</vt:lpstr>
      <vt:lpstr>Shock</vt:lpstr>
      <vt:lpstr>Scenario 1</vt:lpstr>
      <vt:lpstr>Scenario 2</vt:lpstr>
      <vt:lpstr>Check my learning: Bleeding</vt:lpstr>
      <vt:lpstr>PowerPoint Presentation</vt:lpstr>
      <vt:lpstr>Time to test your first aid knowledge!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 online KS2 Bleeding Powerpoint</dc:title>
  <dc:creator>Emily Hubbard</dc:creator>
  <cp:keywords>Schools online KS2 Bleeding</cp:keywords>
  <cp:lastModifiedBy>Emily Hubbard</cp:lastModifiedBy>
  <cp:revision>7</cp:revision>
  <cp:lastPrinted>2019-05-15T13:36:07Z</cp:lastPrinted>
  <dcterms:created xsi:type="dcterms:W3CDTF">2021-12-07T10:58:36Z</dcterms:created>
  <dcterms:modified xsi:type="dcterms:W3CDTF">2023-11-27T14:58:33Z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0x010100F115C7967C282B498D07A545C45E3813</vt:lpwstr>
  </property>
  <property fmtid="{D5CDD505-2E9C-101B-9397-08002B2CF9AE}" pid="3" name="ArticulateGUID">
    <vt:lpwstr>02549C3A-E94B-4E88-A8E0-93DD27938AE4</vt:lpwstr>
  </property>
  <property fmtid="{D5CDD505-2E9C-101B-9397-08002B2CF9AE}" pid="4" name="ArticulatePath">
    <vt:lpwstr>https://stjohn.sharepoint.com/sites/Eventmanagementtraining/Shared Documents/02 Foundation/Training Material/Event Lead</vt:lpwstr>
  </property>
  <property fmtid="{D5CDD505-2E9C-101B-9397-08002B2CF9AE}" pid="5" name="AuthorIds_UIVersion_11264">
    <vt:lpwstr>25</vt:lpwstr>
  </property>
  <property fmtid="{D5CDD505-2E9C-101B-9397-08002B2CF9AE}" pid="6" name="Role Type">
    <vt:lpwstr>1;#All St John People|e5e87b93-77c5-4fe4-a726-43c16f726064</vt:lpwstr>
  </property>
  <property fmtid="{D5CDD505-2E9C-101B-9397-08002B2CF9AE}" pid="7" name="Directorate">
    <vt:lpwstr>2;#Strategy ＆ Communications|b7829fc3-3c32-4ca0-81b7-437e33d9aa36</vt:lpwstr>
  </property>
  <property fmtid="{D5CDD505-2E9C-101B-9397-08002B2CF9AE}" pid="8" name="Team/Department/Topic">
    <vt:lpwstr>3;#Communication|478728dc-e1eb-4d1a-8bfa-963a8197b6d7</vt:lpwstr>
  </property>
  <property fmtid="{D5CDD505-2E9C-101B-9397-08002B2CF9AE}" pid="9" name="MediaServiceImageTags">
    <vt:lpwstr/>
  </property>
</Properties>
</file>