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4"/>
    <p:sldMasterId id="2147483731" r:id="rId5"/>
  </p:sldMasterIdLst>
  <p:notesMasterIdLst>
    <p:notesMasterId r:id="rId23"/>
  </p:notesMasterIdLst>
  <p:handoutMasterIdLst>
    <p:handoutMasterId r:id="rId24"/>
  </p:handoutMasterIdLst>
  <p:sldIdLst>
    <p:sldId id="295" r:id="rId6"/>
    <p:sldId id="301" r:id="rId7"/>
    <p:sldId id="951" r:id="rId8"/>
    <p:sldId id="296" r:id="rId9"/>
    <p:sldId id="946" r:id="rId10"/>
    <p:sldId id="268" r:id="rId11"/>
    <p:sldId id="897" r:id="rId12"/>
    <p:sldId id="950" r:id="rId13"/>
    <p:sldId id="948" r:id="rId14"/>
    <p:sldId id="945" r:id="rId15"/>
    <p:sldId id="947" r:id="rId16"/>
    <p:sldId id="899" r:id="rId17"/>
    <p:sldId id="856" r:id="rId18"/>
    <p:sldId id="850" r:id="rId19"/>
    <p:sldId id="755" r:id="rId20"/>
    <p:sldId id="949" r:id="rId21"/>
    <p:sldId id="857" r:id="rId22"/>
  </p:sldIdLst>
  <p:sldSz cx="12192000" cy="6858000"/>
  <p:notesSz cx="6888163" cy="100203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92106178-E81A-4264-A3A4-68DA08A4B80B}">
          <p14:sldIdLst>
            <p14:sldId id="295"/>
            <p14:sldId id="301"/>
            <p14:sldId id="951"/>
            <p14:sldId id="296"/>
            <p14:sldId id="946"/>
            <p14:sldId id="268"/>
            <p14:sldId id="897"/>
            <p14:sldId id="950"/>
            <p14:sldId id="948"/>
            <p14:sldId id="945"/>
            <p14:sldId id="947"/>
            <p14:sldId id="899"/>
            <p14:sldId id="856"/>
            <p14:sldId id="850"/>
            <p14:sldId id="755"/>
            <p14:sldId id="949"/>
            <p14:sldId id="857"/>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ie Slade" initials="SS" lastIdx="11" clrIdx="0"/>
  <p:cmAuthor id="2" name="Emma Smart" initials="E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DFD2"/>
    <a:srgbClr val="009F53"/>
    <a:srgbClr val="E2E001"/>
    <a:srgbClr val="97999B"/>
    <a:srgbClr val="007A53"/>
    <a:srgbClr val="F2B800"/>
    <a:srgbClr val="EEB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0A0B97-E566-464C-AFAB-E8AF70A4DCFE}" v="1" dt="2023-11-27T15:29:26.1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45" autoAdjust="0"/>
    <p:restoredTop sz="87314" autoAdjust="0"/>
  </p:normalViewPr>
  <p:slideViewPr>
    <p:cSldViewPr snapToGrid="0">
      <p:cViewPr varScale="1">
        <p:scale>
          <a:sx n="99" d="100"/>
          <a:sy n="99" d="100"/>
        </p:scale>
        <p:origin x="76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y Hubbard" userId="1d4a9d99-d5ce-44ef-95ca-ec6a92907a60" providerId="ADAL" clId="{FA5A3C5E-AB37-4E0F-A22F-2C36A45C30E1}"/>
    <pc:docChg chg="custSel addSld modSld sldOrd modSection">
      <pc:chgData name="Emily Hubbard" userId="1d4a9d99-d5ce-44ef-95ca-ec6a92907a60" providerId="ADAL" clId="{FA5A3C5E-AB37-4E0F-A22F-2C36A45C30E1}" dt="2023-10-27T12:22:09.477" v="513"/>
      <pc:docMkLst>
        <pc:docMk/>
      </pc:docMkLst>
      <pc:sldChg chg="addSp delSp modSp add mod setBg modClrScheme chgLayout modNotesTx">
        <pc:chgData name="Emily Hubbard" userId="1d4a9d99-d5ce-44ef-95ca-ec6a92907a60" providerId="ADAL" clId="{FA5A3C5E-AB37-4E0F-A22F-2C36A45C30E1}" dt="2023-10-27T12:21:57.855" v="502"/>
        <pc:sldMkLst>
          <pc:docMk/>
          <pc:sldMk cId="268308602" sldId="268"/>
        </pc:sldMkLst>
        <pc:spChg chg="add mod">
          <ac:chgData name="Emily Hubbard" userId="1d4a9d99-d5ce-44ef-95ca-ec6a92907a60" providerId="ADAL" clId="{FA5A3C5E-AB37-4E0F-A22F-2C36A45C30E1}" dt="2023-10-27T12:21:57.855" v="502"/>
          <ac:spMkLst>
            <pc:docMk/>
            <pc:sldMk cId="268308602" sldId="268"/>
            <ac:spMk id="2" creationId="{9E5DED77-944B-950F-B0EC-EF6C6FD4D5A4}"/>
          </ac:spMkLst>
        </pc:spChg>
        <pc:spChg chg="add mod ord">
          <ac:chgData name="Emily Hubbard" userId="1d4a9d99-d5ce-44ef-95ca-ec6a92907a60" providerId="ADAL" clId="{FA5A3C5E-AB37-4E0F-A22F-2C36A45C30E1}" dt="2023-10-18T21:10:08.802" v="46" actId="171"/>
          <ac:spMkLst>
            <pc:docMk/>
            <pc:sldMk cId="268308602" sldId="268"/>
            <ac:spMk id="3" creationId="{0A3E96BC-34F5-3669-6DC5-AF7912592DAD}"/>
          </ac:spMkLst>
        </pc:spChg>
        <pc:spChg chg="add mod ord">
          <ac:chgData name="Emily Hubbard" userId="1d4a9d99-d5ce-44ef-95ca-ec6a92907a60" providerId="ADAL" clId="{FA5A3C5E-AB37-4E0F-A22F-2C36A45C30E1}" dt="2023-10-18T21:11:11.278" v="103" actId="1035"/>
          <ac:spMkLst>
            <pc:docMk/>
            <pc:sldMk cId="268308602" sldId="268"/>
            <ac:spMk id="4" creationId="{51C70A38-598C-0F21-1497-4D740DB3E6E2}"/>
          </ac:spMkLst>
        </pc:spChg>
        <pc:spChg chg="add del mod ord">
          <ac:chgData name="Emily Hubbard" userId="1d4a9d99-d5ce-44ef-95ca-ec6a92907a60" providerId="ADAL" clId="{FA5A3C5E-AB37-4E0F-A22F-2C36A45C30E1}" dt="2023-10-18T21:10:16.175" v="50" actId="478"/>
          <ac:spMkLst>
            <pc:docMk/>
            <pc:sldMk cId="268308602" sldId="268"/>
            <ac:spMk id="5" creationId="{3A1398E7-F91C-263C-7B19-5A23A0FD11F1}"/>
          </ac:spMkLst>
        </pc:spChg>
        <pc:spChg chg="add mod">
          <ac:chgData name="Emily Hubbard" userId="1d4a9d99-d5ce-44ef-95ca-ec6a92907a60" providerId="ADAL" clId="{FA5A3C5E-AB37-4E0F-A22F-2C36A45C30E1}" dt="2023-10-18T21:10:56.782" v="100" actId="1076"/>
          <ac:spMkLst>
            <pc:docMk/>
            <pc:sldMk cId="268308602" sldId="268"/>
            <ac:spMk id="6" creationId="{D47E3E51-629C-831B-574C-EE0E090F76FB}"/>
          </ac:spMkLst>
        </pc:spChg>
        <pc:spChg chg="del">
          <ac:chgData name="Emily Hubbard" userId="1d4a9d99-d5ce-44ef-95ca-ec6a92907a60" providerId="ADAL" clId="{FA5A3C5E-AB37-4E0F-A22F-2C36A45C30E1}" dt="2023-10-18T21:10:16.999" v="51" actId="478"/>
          <ac:spMkLst>
            <pc:docMk/>
            <pc:sldMk cId="268308602" sldId="268"/>
            <ac:spMk id="20" creationId="{E0B3B77C-0ACF-2B6F-0ADA-9DB0BFEE39D4}"/>
          </ac:spMkLst>
        </pc:spChg>
        <pc:spChg chg="mod ord">
          <ac:chgData name="Emily Hubbard" userId="1d4a9d99-d5ce-44ef-95ca-ec6a92907a60" providerId="ADAL" clId="{FA5A3C5E-AB37-4E0F-A22F-2C36A45C30E1}" dt="2023-10-18T21:27:18.534" v="466" actId="207"/>
          <ac:spMkLst>
            <pc:docMk/>
            <pc:sldMk cId="268308602" sldId="268"/>
            <ac:spMk id="31" creationId="{D7ED3890-3339-5D74-6D0C-AF624E3A76E9}"/>
          </ac:spMkLst>
        </pc:spChg>
        <pc:spChg chg="del mod">
          <ac:chgData name="Emily Hubbard" userId="1d4a9d99-d5ce-44ef-95ca-ec6a92907a60" providerId="ADAL" clId="{FA5A3C5E-AB37-4E0F-A22F-2C36A45C30E1}" dt="2023-10-18T21:11:53.031" v="110" actId="478"/>
          <ac:spMkLst>
            <pc:docMk/>
            <pc:sldMk cId="268308602" sldId="268"/>
            <ac:spMk id="32" creationId="{C146FAE9-CDB6-0229-8DB7-8BB7EAE7CC71}"/>
          </ac:spMkLst>
        </pc:spChg>
        <pc:spChg chg="del mod">
          <ac:chgData name="Emily Hubbard" userId="1d4a9d99-d5ce-44ef-95ca-ec6a92907a60" providerId="ADAL" clId="{FA5A3C5E-AB37-4E0F-A22F-2C36A45C30E1}" dt="2023-10-18T21:11:53.031" v="110" actId="478"/>
          <ac:spMkLst>
            <pc:docMk/>
            <pc:sldMk cId="268308602" sldId="268"/>
            <ac:spMk id="33" creationId="{B5D9CDB9-D9E2-F50A-14B6-6D763449D3CB}"/>
          </ac:spMkLst>
        </pc:spChg>
        <pc:grpChg chg="del">
          <ac:chgData name="Emily Hubbard" userId="1d4a9d99-d5ce-44ef-95ca-ec6a92907a60" providerId="ADAL" clId="{FA5A3C5E-AB37-4E0F-A22F-2C36A45C30E1}" dt="2023-10-18T21:10:10.374" v="47" actId="478"/>
          <ac:grpSpMkLst>
            <pc:docMk/>
            <pc:sldMk cId="268308602" sldId="268"/>
            <ac:grpSpMk id="7" creationId="{9934B9FA-48AB-12AB-0D05-C1735E37F2B5}"/>
          </ac:grpSpMkLst>
        </pc:grpChg>
        <pc:picChg chg="del">
          <ac:chgData name="Emily Hubbard" userId="1d4a9d99-d5ce-44ef-95ca-ec6a92907a60" providerId="ADAL" clId="{FA5A3C5E-AB37-4E0F-A22F-2C36A45C30E1}" dt="2023-10-18T21:10:11.389" v="48" actId="478"/>
          <ac:picMkLst>
            <pc:docMk/>
            <pc:sldMk cId="268308602" sldId="268"/>
            <ac:picMk id="2" creationId="{353ED85D-56A0-92FA-DCA3-75089AE78F55}"/>
          </ac:picMkLst>
        </pc:picChg>
        <pc:picChg chg="add del mod">
          <ac:chgData name="Emily Hubbard" userId="1d4a9d99-d5ce-44ef-95ca-ec6a92907a60" providerId="ADAL" clId="{FA5A3C5E-AB37-4E0F-A22F-2C36A45C30E1}" dt="2023-10-18T21:22:14.854" v="348" actId="478"/>
          <ac:picMkLst>
            <pc:docMk/>
            <pc:sldMk cId="268308602" sldId="268"/>
            <ac:picMk id="8" creationId="{00A492D0-D046-0017-B8A1-C9D38E0ED87B}"/>
          </ac:picMkLst>
        </pc:picChg>
        <pc:picChg chg="add mod modCrop">
          <ac:chgData name="Emily Hubbard" userId="1d4a9d99-d5ce-44ef-95ca-ec6a92907a60" providerId="ADAL" clId="{FA5A3C5E-AB37-4E0F-A22F-2C36A45C30E1}" dt="2023-10-18T21:25:10.390" v="403" actId="1036"/>
          <ac:picMkLst>
            <pc:docMk/>
            <pc:sldMk cId="268308602" sldId="268"/>
            <ac:picMk id="9" creationId="{B219E7E1-EFDC-B2BB-D3BE-6772734B695D}"/>
          </ac:picMkLst>
        </pc:picChg>
        <pc:picChg chg="add del mod">
          <ac:chgData name="Emily Hubbard" userId="1d4a9d99-d5ce-44ef-95ca-ec6a92907a60" providerId="ADAL" clId="{FA5A3C5E-AB37-4E0F-A22F-2C36A45C30E1}" dt="2023-10-18T21:23:17.454" v="365" actId="478"/>
          <ac:picMkLst>
            <pc:docMk/>
            <pc:sldMk cId="268308602" sldId="268"/>
            <ac:picMk id="11" creationId="{E50B0AB6-9D30-D153-C29D-1643A06C9FB5}"/>
          </ac:picMkLst>
        </pc:picChg>
        <pc:picChg chg="add mod ord">
          <ac:chgData name="Emily Hubbard" userId="1d4a9d99-d5ce-44ef-95ca-ec6a92907a60" providerId="ADAL" clId="{FA5A3C5E-AB37-4E0F-A22F-2C36A45C30E1}" dt="2023-10-18T21:25:11.789" v="415" actId="1036"/>
          <ac:picMkLst>
            <pc:docMk/>
            <pc:sldMk cId="268308602" sldId="268"/>
            <ac:picMk id="15" creationId="{2D1C9AB3-0FE1-70A4-A936-D49E5DB7984E}"/>
          </ac:picMkLst>
        </pc:picChg>
        <pc:picChg chg="del">
          <ac:chgData name="Emily Hubbard" userId="1d4a9d99-d5ce-44ef-95ca-ec6a92907a60" providerId="ADAL" clId="{FA5A3C5E-AB37-4E0F-A22F-2C36A45C30E1}" dt="2023-10-18T21:11:53.031" v="110" actId="478"/>
          <ac:picMkLst>
            <pc:docMk/>
            <pc:sldMk cId="268308602" sldId="268"/>
            <ac:picMk id="23" creationId="{47DCF3D5-6273-E5E4-F22B-290102F2FB71}"/>
          </ac:picMkLst>
        </pc:picChg>
        <pc:picChg chg="del">
          <ac:chgData name="Emily Hubbard" userId="1d4a9d99-d5ce-44ef-95ca-ec6a92907a60" providerId="ADAL" clId="{FA5A3C5E-AB37-4E0F-A22F-2C36A45C30E1}" dt="2023-10-18T21:11:54.383" v="112" actId="478"/>
          <ac:picMkLst>
            <pc:docMk/>
            <pc:sldMk cId="268308602" sldId="268"/>
            <ac:picMk id="25" creationId="{31B8A0F0-93E5-CC73-D8CB-4566ECDC8914}"/>
          </ac:picMkLst>
        </pc:picChg>
        <pc:picChg chg="del">
          <ac:chgData name="Emily Hubbard" userId="1d4a9d99-d5ce-44ef-95ca-ec6a92907a60" providerId="ADAL" clId="{FA5A3C5E-AB37-4E0F-A22F-2C36A45C30E1}" dt="2023-10-18T21:11:53.031" v="110" actId="478"/>
          <ac:picMkLst>
            <pc:docMk/>
            <pc:sldMk cId="268308602" sldId="268"/>
            <ac:picMk id="26" creationId="{D7ABB293-DF88-E7B0-21BC-3F788638CE25}"/>
          </ac:picMkLst>
        </pc:picChg>
        <pc:picChg chg="del">
          <ac:chgData name="Emily Hubbard" userId="1d4a9d99-d5ce-44ef-95ca-ec6a92907a60" providerId="ADAL" clId="{FA5A3C5E-AB37-4E0F-A22F-2C36A45C30E1}" dt="2023-10-18T21:11:53.031" v="110" actId="478"/>
          <ac:picMkLst>
            <pc:docMk/>
            <pc:sldMk cId="268308602" sldId="268"/>
            <ac:picMk id="27" creationId="{C2C97702-41BF-62DA-9BB3-6DB65A5EBD1F}"/>
          </ac:picMkLst>
        </pc:picChg>
        <pc:picChg chg="del">
          <ac:chgData name="Emily Hubbard" userId="1d4a9d99-d5ce-44ef-95ca-ec6a92907a60" providerId="ADAL" clId="{FA5A3C5E-AB37-4E0F-A22F-2C36A45C30E1}" dt="2023-10-18T21:11:53.919" v="111" actId="478"/>
          <ac:picMkLst>
            <pc:docMk/>
            <pc:sldMk cId="268308602" sldId="268"/>
            <ac:picMk id="28" creationId="{09594DD8-5FE4-8F48-D8C0-5DE34E5F4FC0}"/>
          </ac:picMkLst>
        </pc:picChg>
        <pc:picChg chg="del">
          <ac:chgData name="Emily Hubbard" userId="1d4a9d99-d5ce-44ef-95ca-ec6a92907a60" providerId="ADAL" clId="{FA5A3C5E-AB37-4E0F-A22F-2C36A45C30E1}" dt="2023-10-18T21:11:54.830" v="113" actId="478"/>
          <ac:picMkLst>
            <pc:docMk/>
            <pc:sldMk cId="268308602" sldId="268"/>
            <ac:picMk id="29" creationId="{02732BA1-352C-A246-CF15-06C3B248328F}"/>
          </ac:picMkLst>
        </pc:picChg>
      </pc:sldChg>
      <pc:sldChg chg="addSp modSp mod">
        <pc:chgData name="Emily Hubbard" userId="1d4a9d99-d5ce-44ef-95ca-ec6a92907a60" providerId="ADAL" clId="{FA5A3C5E-AB37-4E0F-A22F-2C36A45C30E1}" dt="2023-10-27T12:21:50.338" v="497" actId="1036"/>
        <pc:sldMkLst>
          <pc:docMk/>
          <pc:sldMk cId="907891355" sldId="295"/>
        </pc:sldMkLst>
        <pc:spChg chg="add mod">
          <ac:chgData name="Emily Hubbard" userId="1d4a9d99-d5ce-44ef-95ca-ec6a92907a60" providerId="ADAL" clId="{FA5A3C5E-AB37-4E0F-A22F-2C36A45C30E1}" dt="2023-10-27T12:21:50.338" v="497" actId="1036"/>
          <ac:spMkLst>
            <pc:docMk/>
            <pc:sldMk cId="907891355" sldId="295"/>
            <ac:spMk id="3" creationId="{56568A2E-EFA2-AAFC-6E29-9423DEB7EDC9}"/>
          </ac:spMkLst>
        </pc:spChg>
      </pc:sldChg>
      <pc:sldChg chg="addSp modSp">
        <pc:chgData name="Emily Hubbard" userId="1d4a9d99-d5ce-44ef-95ca-ec6a92907a60" providerId="ADAL" clId="{FA5A3C5E-AB37-4E0F-A22F-2C36A45C30E1}" dt="2023-10-27T12:21:54.020" v="500"/>
        <pc:sldMkLst>
          <pc:docMk/>
          <pc:sldMk cId="4070990076" sldId="296"/>
        </pc:sldMkLst>
        <pc:spChg chg="add mod">
          <ac:chgData name="Emily Hubbard" userId="1d4a9d99-d5ce-44ef-95ca-ec6a92907a60" providerId="ADAL" clId="{FA5A3C5E-AB37-4E0F-A22F-2C36A45C30E1}" dt="2023-10-27T12:21:54.020" v="500"/>
          <ac:spMkLst>
            <pc:docMk/>
            <pc:sldMk cId="4070990076" sldId="296"/>
            <ac:spMk id="6" creationId="{C4BA3259-337C-253A-6261-8548303C0A9E}"/>
          </ac:spMkLst>
        </pc:spChg>
      </pc:sldChg>
      <pc:sldChg chg="addSp delSp modSp mod">
        <pc:chgData name="Emily Hubbard" userId="1d4a9d99-d5ce-44ef-95ca-ec6a92907a60" providerId="ADAL" clId="{FA5A3C5E-AB37-4E0F-A22F-2C36A45C30E1}" dt="2023-10-27T12:21:52.252" v="498"/>
        <pc:sldMkLst>
          <pc:docMk/>
          <pc:sldMk cId="3981157455" sldId="301"/>
        </pc:sldMkLst>
        <pc:spChg chg="add mod">
          <ac:chgData name="Emily Hubbard" userId="1d4a9d99-d5ce-44ef-95ca-ec6a92907a60" providerId="ADAL" clId="{FA5A3C5E-AB37-4E0F-A22F-2C36A45C30E1}" dt="2023-10-27T12:21:24.757" v="484" actId="1076"/>
          <ac:spMkLst>
            <pc:docMk/>
            <pc:sldMk cId="3981157455" sldId="301"/>
            <ac:spMk id="5" creationId="{ABD6D8BA-3341-ECD1-C4D9-C7664D25B0D6}"/>
          </ac:spMkLst>
        </pc:spChg>
        <pc:spChg chg="del">
          <ac:chgData name="Emily Hubbard" userId="1d4a9d99-d5ce-44ef-95ca-ec6a92907a60" providerId="ADAL" clId="{FA5A3C5E-AB37-4E0F-A22F-2C36A45C30E1}" dt="2023-10-27T12:20:55.496" v="477" actId="478"/>
          <ac:spMkLst>
            <pc:docMk/>
            <pc:sldMk cId="3981157455" sldId="301"/>
            <ac:spMk id="7" creationId="{3E2A30D4-16FF-7CED-D16C-1D76817EF764}"/>
          </ac:spMkLst>
        </pc:spChg>
        <pc:spChg chg="add del mod">
          <ac:chgData name="Emily Hubbard" userId="1d4a9d99-d5ce-44ef-95ca-ec6a92907a60" providerId="ADAL" clId="{FA5A3C5E-AB37-4E0F-A22F-2C36A45C30E1}" dt="2023-10-27T12:21:34.400" v="487" actId="478"/>
          <ac:spMkLst>
            <pc:docMk/>
            <pc:sldMk cId="3981157455" sldId="301"/>
            <ac:spMk id="9" creationId="{4A7A4E49-3AFC-2325-95C6-F129C221E7C6}"/>
          </ac:spMkLst>
        </pc:spChg>
        <pc:spChg chg="add mod">
          <ac:chgData name="Emily Hubbard" userId="1d4a9d99-d5ce-44ef-95ca-ec6a92907a60" providerId="ADAL" clId="{FA5A3C5E-AB37-4E0F-A22F-2C36A45C30E1}" dt="2023-10-27T12:21:52.252" v="498"/>
          <ac:spMkLst>
            <pc:docMk/>
            <pc:sldMk cId="3981157455" sldId="301"/>
            <ac:spMk id="10" creationId="{C6AA8605-DD3B-91FB-038C-8D3E8CADE9F4}"/>
          </ac:spMkLst>
        </pc:spChg>
      </pc:sldChg>
      <pc:sldChg chg="addSp modSp">
        <pc:chgData name="Emily Hubbard" userId="1d4a9d99-d5ce-44ef-95ca-ec6a92907a60" providerId="ADAL" clId="{FA5A3C5E-AB37-4E0F-A22F-2C36A45C30E1}" dt="2023-10-27T12:22:06.805" v="511"/>
        <pc:sldMkLst>
          <pc:docMk/>
          <pc:sldMk cId="3712363524" sldId="755"/>
        </pc:sldMkLst>
        <pc:spChg chg="add mod">
          <ac:chgData name="Emily Hubbard" userId="1d4a9d99-d5ce-44ef-95ca-ec6a92907a60" providerId="ADAL" clId="{FA5A3C5E-AB37-4E0F-A22F-2C36A45C30E1}" dt="2023-10-27T12:22:06.805" v="511"/>
          <ac:spMkLst>
            <pc:docMk/>
            <pc:sldMk cId="3712363524" sldId="755"/>
            <ac:spMk id="2" creationId="{92B4A3B6-3C02-12E2-F720-5081E3AC9E6B}"/>
          </ac:spMkLst>
        </pc:spChg>
      </pc:sldChg>
      <pc:sldChg chg="addSp modSp">
        <pc:chgData name="Emily Hubbard" userId="1d4a9d99-d5ce-44ef-95ca-ec6a92907a60" providerId="ADAL" clId="{FA5A3C5E-AB37-4E0F-A22F-2C36A45C30E1}" dt="2023-10-27T12:22:05.828" v="510"/>
        <pc:sldMkLst>
          <pc:docMk/>
          <pc:sldMk cId="1801521897" sldId="850"/>
        </pc:sldMkLst>
        <pc:spChg chg="add mod">
          <ac:chgData name="Emily Hubbard" userId="1d4a9d99-d5ce-44ef-95ca-ec6a92907a60" providerId="ADAL" clId="{FA5A3C5E-AB37-4E0F-A22F-2C36A45C30E1}" dt="2023-10-27T12:22:05.828" v="510"/>
          <ac:spMkLst>
            <pc:docMk/>
            <pc:sldMk cId="1801521897" sldId="850"/>
            <ac:spMk id="9" creationId="{8B607111-2D8E-5E4E-3926-585E42B33BDB}"/>
          </ac:spMkLst>
        </pc:spChg>
      </pc:sldChg>
      <pc:sldChg chg="addSp delSp modSp add mod">
        <pc:chgData name="Emily Hubbard" userId="1d4a9d99-d5ce-44ef-95ca-ec6a92907a60" providerId="ADAL" clId="{FA5A3C5E-AB37-4E0F-A22F-2C36A45C30E1}" dt="2023-10-27T12:22:09.477" v="513"/>
        <pc:sldMkLst>
          <pc:docMk/>
          <pc:sldMk cId="419160087" sldId="854"/>
        </pc:sldMkLst>
        <pc:spChg chg="add mod">
          <ac:chgData name="Emily Hubbard" userId="1d4a9d99-d5ce-44ef-95ca-ec6a92907a60" providerId="ADAL" clId="{FA5A3C5E-AB37-4E0F-A22F-2C36A45C30E1}" dt="2023-10-27T12:22:09.477" v="513"/>
          <ac:spMkLst>
            <pc:docMk/>
            <pc:sldMk cId="419160087" sldId="854"/>
            <ac:spMk id="3" creationId="{293AE03B-17E1-2F79-29FD-F6E2D5C54DC4}"/>
          </ac:spMkLst>
        </pc:spChg>
        <pc:spChg chg="mod">
          <ac:chgData name="Emily Hubbard" userId="1d4a9d99-d5ce-44ef-95ca-ec6a92907a60" providerId="ADAL" clId="{FA5A3C5E-AB37-4E0F-A22F-2C36A45C30E1}" dt="2023-10-18T21:03:19.040" v="30" actId="20577"/>
          <ac:spMkLst>
            <pc:docMk/>
            <pc:sldMk cId="419160087" sldId="854"/>
            <ac:spMk id="8" creationId="{F11AD65E-D046-C714-8AD1-2D4AB023829D}"/>
          </ac:spMkLst>
        </pc:spChg>
        <pc:graphicFrameChg chg="del">
          <ac:chgData name="Emily Hubbard" userId="1d4a9d99-d5ce-44ef-95ca-ec6a92907a60" providerId="ADAL" clId="{FA5A3C5E-AB37-4E0F-A22F-2C36A45C30E1}" dt="2023-10-18T21:03:23.504" v="31" actId="478"/>
          <ac:graphicFrameMkLst>
            <pc:docMk/>
            <pc:sldMk cId="419160087" sldId="854"/>
            <ac:graphicFrameMk id="4" creationId="{6FABBA04-228D-C407-7D81-F43A45AAD3B3}"/>
          </ac:graphicFrameMkLst>
        </pc:graphicFrameChg>
      </pc:sldChg>
      <pc:sldChg chg="addSp modSp mod">
        <pc:chgData name="Emily Hubbard" userId="1d4a9d99-d5ce-44ef-95ca-ec6a92907a60" providerId="ADAL" clId="{FA5A3C5E-AB37-4E0F-A22F-2C36A45C30E1}" dt="2023-10-27T12:22:05.252" v="509"/>
        <pc:sldMkLst>
          <pc:docMk/>
          <pc:sldMk cId="3146610277" sldId="856"/>
        </pc:sldMkLst>
        <pc:spChg chg="mod">
          <ac:chgData name="Emily Hubbard" userId="1d4a9d99-d5ce-44ef-95ca-ec6a92907a60" providerId="ADAL" clId="{FA5A3C5E-AB37-4E0F-A22F-2C36A45C30E1}" dt="2023-10-18T21:27:36.173" v="467" actId="207"/>
          <ac:spMkLst>
            <pc:docMk/>
            <pc:sldMk cId="3146610277" sldId="856"/>
            <ac:spMk id="5" creationId="{864403F9-043C-CC22-B452-B68B4A663F09}"/>
          </ac:spMkLst>
        </pc:spChg>
        <pc:spChg chg="add mod">
          <ac:chgData name="Emily Hubbard" userId="1d4a9d99-d5ce-44ef-95ca-ec6a92907a60" providerId="ADAL" clId="{FA5A3C5E-AB37-4E0F-A22F-2C36A45C30E1}" dt="2023-10-27T12:22:05.252" v="509"/>
          <ac:spMkLst>
            <pc:docMk/>
            <pc:sldMk cId="3146610277" sldId="856"/>
            <ac:spMk id="7" creationId="{3A35548D-E993-E7A5-1192-CEA44DF635CC}"/>
          </ac:spMkLst>
        </pc:spChg>
      </pc:sldChg>
      <pc:sldChg chg="addSp delSp modSp mod">
        <pc:chgData name="Emily Hubbard" userId="1d4a9d99-d5ce-44ef-95ca-ec6a92907a60" providerId="ADAL" clId="{FA5A3C5E-AB37-4E0F-A22F-2C36A45C30E1}" dt="2023-10-27T12:21:59.469" v="503"/>
        <pc:sldMkLst>
          <pc:docMk/>
          <pc:sldMk cId="325491887" sldId="897"/>
        </pc:sldMkLst>
        <pc:spChg chg="add mod">
          <ac:chgData name="Emily Hubbard" userId="1d4a9d99-d5ce-44ef-95ca-ec6a92907a60" providerId="ADAL" clId="{FA5A3C5E-AB37-4E0F-A22F-2C36A45C30E1}" dt="2023-10-27T12:21:59.469" v="503"/>
          <ac:spMkLst>
            <pc:docMk/>
            <pc:sldMk cId="325491887" sldId="897"/>
            <ac:spMk id="4" creationId="{30701681-133E-CCB0-1747-BA01FD2C116F}"/>
          </ac:spMkLst>
        </pc:spChg>
        <pc:spChg chg="add mod">
          <ac:chgData name="Emily Hubbard" userId="1d4a9d99-d5ce-44ef-95ca-ec6a92907a60" providerId="ADAL" clId="{FA5A3C5E-AB37-4E0F-A22F-2C36A45C30E1}" dt="2023-10-18T21:26:25.234" v="462" actId="1076"/>
          <ac:spMkLst>
            <pc:docMk/>
            <pc:sldMk cId="325491887" sldId="897"/>
            <ac:spMk id="5" creationId="{0A945DCE-7F3E-C28E-7502-6153F2D763BB}"/>
          </ac:spMkLst>
        </pc:spChg>
        <pc:grpChg chg="add del">
          <ac:chgData name="Emily Hubbard" userId="1d4a9d99-d5ce-44ef-95ca-ec6a92907a60" providerId="ADAL" clId="{FA5A3C5E-AB37-4E0F-A22F-2C36A45C30E1}" dt="2023-10-18T21:09:20.009" v="39" actId="478"/>
          <ac:grpSpMkLst>
            <pc:docMk/>
            <pc:sldMk cId="325491887" sldId="897"/>
            <ac:grpSpMk id="25" creationId="{6DA84A90-F27D-7FDD-0195-EC21091E9EBB}"/>
          </ac:grpSpMkLst>
        </pc:grpChg>
      </pc:sldChg>
      <pc:sldChg chg="addSp modSp">
        <pc:chgData name="Emily Hubbard" userId="1d4a9d99-d5ce-44ef-95ca-ec6a92907a60" providerId="ADAL" clId="{FA5A3C5E-AB37-4E0F-A22F-2C36A45C30E1}" dt="2023-10-27T12:22:03.588" v="508"/>
        <pc:sldMkLst>
          <pc:docMk/>
          <pc:sldMk cId="829220016" sldId="899"/>
        </pc:sldMkLst>
        <pc:spChg chg="add mod">
          <ac:chgData name="Emily Hubbard" userId="1d4a9d99-d5ce-44ef-95ca-ec6a92907a60" providerId="ADAL" clId="{FA5A3C5E-AB37-4E0F-A22F-2C36A45C30E1}" dt="2023-10-27T12:22:03.588" v="508"/>
          <ac:spMkLst>
            <pc:docMk/>
            <pc:sldMk cId="829220016" sldId="899"/>
            <ac:spMk id="7" creationId="{2A28589E-F59C-513A-A636-40C81E3F2AE7}"/>
          </ac:spMkLst>
        </pc:spChg>
      </pc:sldChg>
      <pc:sldChg chg="addSp modSp mod">
        <pc:chgData name="Emily Hubbard" userId="1d4a9d99-d5ce-44ef-95ca-ec6a92907a60" providerId="ADAL" clId="{FA5A3C5E-AB37-4E0F-A22F-2C36A45C30E1}" dt="2023-10-27T12:22:02.243" v="506"/>
        <pc:sldMkLst>
          <pc:docMk/>
          <pc:sldMk cId="825339084" sldId="945"/>
        </pc:sldMkLst>
        <pc:spChg chg="mod">
          <ac:chgData name="Emily Hubbard" userId="1d4a9d99-d5ce-44ef-95ca-ec6a92907a60" providerId="ADAL" clId="{FA5A3C5E-AB37-4E0F-A22F-2C36A45C30E1}" dt="2023-10-18T21:18:48.734" v="323" actId="14100"/>
          <ac:spMkLst>
            <pc:docMk/>
            <pc:sldMk cId="825339084" sldId="945"/>
            <ac:spMk id="4" creationId="{DE68D04D-AA15-DD90-2FF7-FC8EE30E27C4}"/>
          </ac:spMkLst>
        </pc:spChg>
        <pc:spChg chg="mod">
          <ac:chgData name="Emily Hubbard" userId="1d4a9d99-d5ce-44ef-95ca-ec6a92907a60" providerId="ADAL" clId="{FA5A3C5E-AB37-4E0F-A22F-2C36A45C30E1}" dt="2023-10-18T21:18:52.109" v="324" actId="1076"/>
          <ac:spMkLst>
            <pc:docMk/>
            <pc:sldMk cId="825339084" sldId="945"/>
            <ac:spMk id="6" creationId="{D567FCED-8DA3-3A4B-EB09-6DC7CF02CDB1}"/>
          </ac:spMkLst>
        </pc:spChg>
        <pc:spChg chg="add mod">
          <ac:chgData name="Emily Hubbard" userId="1d4a9d99-d5ce-44ef-95ca-ec6a92907a60" providerId="ADAL" clId="{FA5A3C5E-AB37-4E0F-A22F-2C36A45C30E1}" dt="2023-10-27T12:22:02.243" v="506"/>
          <ac:spMkLst>
            <pc:docMk/>
            <pc:sldMk cId="825339084" sldId="945"/>
            <ac:spMk id="7" creationId="{E9BF927D-DC6C-4153-02EF-5F53E91A7E7D}"/>
          </ac:spMkLst>
        </pc:spChg>
      </pc:sldChg>
      <pc:sldChg chg="addSp delSp modSp mod ord modNotesTx">
        <pc:chgData name="Emily Hubbard" userId="1d4a9d99-d5ce-44ef-95ca-ec6a92907a60" providerId="ADAL" clId="{FA5A3C5E-AB37-4E0F-A22F-2C36A45C30E1}" dt="2023-10-27T12:21:56.324" v="501"/>
        <pc:sldMkLst>
          <pc:docMk/>
          <pc:sldMk cId="976679321" sldId="946"/>
        </pc:sldMkLst>
        <pc:spChg chg="mod">
          <ac:chgData name="Emily Hubbard" userId="1d4a9d99-d5ce-44ef-95ca-ec6a92907a60" providerId="ADAL" clId="{FA5A3C5E-AB37-4E0F-A22F-2C36A45C30E1}" dt="2023-10-18T21:27:11.948" v="463" actId="207"/>
          <ac:spMkLst>
            <pc:docMk/>
            <pc:sldMk cId="976679321" sldId="946"/>
            <ac:spMk id="2" creationId="{5C3CF288-4AE1-6F2C-4B14-CC92B6DB0E28}"/>
          </ac:spMkLst>
        </pc:spChg>
        <pc:spChg chg="add mod">
          <ac:chgData name="Emily Hubbard" userId="1d4a9d99-d5ce-44ef-95ca-ec6a92907a60" providerId="ADAL" clId="{FA5A3C5E-AB37-4E0F-A22F-2C36A45C30E1}" dt="2023-10-27T12:21:56.324" v="501"/>
          <ac:spMkLst>
            <pc:docMk/>
            <pc:sldMk cId="976679321" sldId="946"/>
            <ac:spMk id="3" creationId="{76AD0D2B-9E29-273B-E19D-8ABD95F5A2B1}"/>
          </ac:spMkLst>
        </pc:spChg>
        <pc:spChg chg="add mod">
          <ac:chgData name="Emily Hubbard" userId="1d4a9d99-d5ce-44ef-95ca-ec6a92907a60" providerId="ADAL" clId="{FA5A3C5E-AB37-4E0F-A22F-2C36A45C30E1}" dt="2023-10-18T21:14:03.926" v="158" actId="1036"/>
          <ac:spMkLst>
            <pc:docMk/>
            <pc:sldMk cId="976679321" sldId="946"/>
            <ac:spMk id="6" creationId="{698C934E-003A-33DB-2C5A-1C6A188180D9}"/>
          </ac:spMkLst>
        </pc:spChg>
        <pc:spChg chg="del">
          <ac:chgData name="Emily Hubbard" userId="1d4a9d99-d5ce-44ef-95ca-ec6a92907a60" providerId="ADAL" clId="{FA5A3C5E-AB37-4E0F-A22F-2C36A45C30E1}" dt="2023-10-18T21:14:39.430" v="213" actId="478"/>
          <ac:spMkLst>
            <pc:docMk/>
            <pc:sldMk cId="976679321" sldId="946"/>
            <ac:spMk id="9" creationId="{7FE64ECB-87FA-EDC1-69D7-BC573679BD52}"/>
          </ac:spMkLst>
        </pc:spChg>
        <pc:picChg chg="del mod">
          <ac:chgData name="Emily Hubbard" userId="1d4a9d99-d5ce-44ef-95ca-ec6a92907a60" providerId="ADAL" clId="{FA5A3C5E-AB37-4E0F-A22F-2C36A45C30E1}" dt="2023-10-18T21:20:06.221" v="325" actId="478"/>
          <ac:picMkLst>
            <pc:docMk/>
            <pc:sldMk cId="976679321" sldId="946"/>
            <ac:picMk id="3" creationId="{51AA661D-D9FB-3D44-87BC-2D885498E5E7}"/>
          </ac:picMkLst>
        </pc:picChg>
        <pc:picChg chg="add del mod modCrop">
          <ac:chgData name="Emily Hubbard" userId="1d4a9d99-d5ce-44ef-95ca-ec6a92907a60" providerId="ADAL" clId="{FA5A3C5E-AB37-4E0F-A22F-2C36A45C30E1}" dt="2023-10-18T21:21:24.934" v="334" actId="478"/>
          <ac:picMkLst>
            <pc:docMk/>
            <pc:sldMk cId="976679321" sldId="946"/>
            <ac:picMk id="8" creationId="{B032955B-FCC2-628C-F218-F6BA5448229F}"/>
          </ac:picMkLst>
        </pc:picChg>
        <pc:picChg chg="add mod">
          <ac:chgData name="Emily Hubbard" userId="1d4a9d99-d5ce-44ef-95ca-ec6a92907a60" providerId="ADAL" clId="{FA5A3C5E-AB37-4E0F-A22F-2C36A45C30E1}" dt="2023-10-18T21:21:35.883" v="338" actId="1076"/>
          <ac:picMkLst>
            <pc:docMk/>
            <pc:sldMk cId="976679321" sldId="946"/>
            <ac:picMk id="12" creationId="{80429784-3418-D847-2B60-E7948BE0CBD3}"/>
          </ac:picMkLst>
        </pc:picChg>
      </pc:sldChg>
      <pc:sldChg chg="addSp modSp">
        <pc:chgData name="Emily Hubbard" userId="1d4a9d99-d5ce-44ef-95ca-ec6a92907a60" providerId="ADAL" clId="{FA5A3C5E-AB37-4E0F-A22F-2C36A45C30E1}" dt="2023-10-27T12:22:02.916" v="507"/>
        <pc:sldMkLst>
          <pc:docMk/>
          <pc:sldMk cId="3557825766" sldId="947"/>
        </pc:sldMkLst>
        <pc:spChg chg="add mod">
          <ac:chgData name="Emily Hubbard" userId="1d4a9d99-d5ce-44ef-95ca-ec6a92907a60" providerId="ADAL" clId="{FA5A3C5E-AB37-4E0F-A22F-2C36A45C30E1}" dt="2023-10-27T12:22:02.916" v="507"/>
          <ac:spMkLst>
            <pc:docMk/>
            <pc:sldMk cId="3557825766" sldId="947"/>
            <ac:spMk id="2" creationId="{F0BC8E3A-F17F-CF4B-34D2-F78D0AAB0F6C}"/>
          </ac:spMkLst>
        </pc:spChg>
      </pc:sldChg>
      <pc:sldChg chg="addSp delSp modSp mod">
        <pc:chgData name="Emily Hubbard" userId="1d4a9d99-d5ce-44ef-95ca-ec6a92907a60" providerId="ADAL" clId="{FA5A3C5E-AB37-4E0F-A22F-2C36A45C30E1}" dt="2023-10-27T12:22:00.940" v="505"/>
        <pc:sldMkLst>
          <pc:docMk/>
          <pc:sldMk cId="678488493" sldId="948"/>
        </pc:sldMkLst>
        <pc:spChg chg="add mod">
          <ac:chgData name="Emily Hubbard" userId="1d4a9d99-d5ce-44ef-95ca-ec6a92907a60" providerId="ADAL" clId="{FA5A3C5E-AB37-4E0F-A22F-2C36A45C30E1}" dt="2023-10-27T12:22:00.940" v="505"/>
          <ac:spMkLst>
            <pc:docMk/>
            <pc:sldMk cId="678488493" sldId="948"/>
            <ac:spMk id="4" creationId="{0005136F-E560-74BA-DCFE-63CEF4F4EFAB}"/>
          </ac:spMkLst>
        </pc:spChg>
        <pc:spChg chg="add mod">
          <ac:chgData name="Emily Hubbard" userId="1d4a9d99-d5ce-44ef-95ca-ec6a92907a60" providerId="ADAL" clId="{FA5A3C5E-AB37-4E0F-A22F-2C36A45C30E1}" dt="2023-10-18T21:18:29.704" v="319" actId="113"/>
          <ac:spMkLst>
            <pc:docMk/>
            <pc:sldMk cId="678488493" sldId="948"/>
            <ac:spMk id="5" creationId="{E8220B3D-CCDE-7F03-E1C8-B10378D24E78}"/>
          </ac:spMkLst>
        </pc:spChg>
        <pc:spChg chg="del mod">
          <ac:chgData name="Emily Hubbard" userId="1d4a9d99-d5ce-44ef-95ca-ec6a92907a60" providerId="ADAL" clId="{FA5A3C5E-AB37-4E0F-A22F-2C36A45C30E1}" dt="2023-10-18T21:18:01.782" v="307" actId="478"/>
          <ac:spMkLst>
            <pc:docMk/>
            <pc:sldMk cId="678488493" sldId="948"/>
            <ac:spMk id="8" creationId="{9381F064-CE25-3F7C-D2AB-D4DDAACDDF98}"/>
          </ac:spMkLst>
        </pc:spChg>
      </pc:sldChg>
      <pc:sldChg chg="addSp modSp mod">
        <pc:chgData name="Emily Hubbard" userId="1d4a9d99-d5ce-44ef-95ca-ec6a92907a60" providerId="ADAL" clId="{FA5A3C5E-AB37-4E0F-A22F-2C36A45C30E1}" dt="2023-10-27T12:22:08.324" v="512"/>
        <pc:sldMkLst>
          <pc:docMk/>
          <pc:sldMk cId="1432740507" sldId="949"/>
        </pc:sldMkLst>
        <pc:spChg chg="mod">
          <ac:chgData name="Emily Hubbard" userId="1d4a9d99-d5ce-44ef-95ca-ec6a92907a60" providerId="ADAL" clId="{FA5A3C5E-AB37-4E0F-A22F-2C36A45C30E1}" dt="2023-10-18T21:27:55.915" v="470" actId="1076"/>
          <ac:spMkLst>
            <pc:docMk/>
            <pc:sldMk cId="1432740507" sldId="949"/>
            <ac:spMk id="3" creationId="{EC0C683D-83CC-7481-706D-625AEA0C3A0B}"/>
          </ac:spMkLst>
        </pc:spChg>
        <pc:spChg chg="add mod">
          <ac:chgData name="Emily Hubbard" userId="1d4a9d99-d5ce-44ef-95ca-ec6a92907a60" providerId="ADAL" clId="{FA5A3C5E-AB37-4E0F-A22F-2C36A45C30E1}" dt="2023-10-27T12:22:08.324" v="512"/>
          <ac:spMkLst>
            <pc:docMk/>
            <pc:sldMk cId="1432740507" sldId="949"/>
            <ac:spMk id="5" creationId="{F2DC8353-2D5A-6533-554D-FDB8680B57CC}"/>
          </ac:spMkLst>
        </pc:spChg>
        <pc:spChg chg="mod">
          <ac:chgData name="Emily Hubbard" userId="1d4a9d99-d5ce-44ef-95ca-ec6a92907a60" providerId="ADAL" clId="{FA5A3C5E-AB37-4E0F-A22F-2C36A45C30E1}" dt="2023-10-18T21:03:10.222" v="20" actId="14100"/>
          <ac:spMkLst>
            <pc:docMk/>
            <pc:sldMk cId="1432740507" sldId="949"/>
            <ac:spMk id="8" creationId="{DB2201DC-C61E-8947-20C9-DB9C9DFAA419}"/>
          </ac:spMkLst>
        </pc:spChg>
        <pc:picChg chg="mod">
          <ac:chgData name="Emily Hubbard" userId="1d4a9d99-d5ce-44ef-95ca-ec6a92907a60" providerId="ADAL" clId="{FA5A3C5E-AB37-4E0F-A22F-2C36A45C30E1}" dt="2023-10-18T21:28:00.675" v="473" actId="1076"/>
          <ac:picMkLst>
            <pc:docMk/>
            <pc:sldMk cId="1432740507" sldId="949"/>
            <ac:picMk id="10" creationId="{BAEF3EB4-DD28-6A42-D3D6-7A016E1C571B}"/>
          </ac:picMkLst>
        </pc:picChg>
      </pc:sldChg>
      <pc:sldChg chg="addSp modSp mod">
        <pc:chgData name="Emily Hubbard" userId="1d4a9d99-d5ce-44ef-95ca-ec6a92907a60" providerId="ADAL" clId="{FA5A3C5E-AB37-4E0F-A22F-2C36A45C30E1}" dt="2023-10-27T12:22:00.243" v="504"/>
        <pc:sldMkLst>
          <pc:docMk/>
          <pc:sldMk cId="1126683209" sldId="950"/>
        </pc:sldMkLst>
        <pc:spChg chg="mod">
          <ac:chgData name="Emily Hubbard" userId="1d4a9d99-d5ce-44ef-95ca-ec6a92907a60" providerId="ADAL" clId="{FA5A3C5E-AB37-4E0F-A22F-2C36A45C30E1}" dt="2023-10-18T21:17:31.488" v="301" actId="1038"/>
          <ac:spMkLst>
            <pc:docMk/>
            <pc:sldMk cId="1126683209" sldId="950"/>
            <ac:spMk id="4" creationId="{4339059F-F3FB-36FD-2E68-F235EDD20BBC}"/>
          </ac:spMkLst>
        </pc:spChg>
        <pc:spChg chg="mod">
          <ac:chgData name="Emily Hubbard" userId="1d4a9d99-d5ce-44ef-95ca-ec6a92907a60" providerId="ADAL" clId="{FA5A3C5E-AB37-4E0F-A22F-2C36A45C30E1}" dt="2023-10-18T21:17:31.488" v="301" actId="1038"/>
          <ac:spMkLst>
            <pc:docMk/>
            <pc:sldMk cId="1126683209" sldId="950"/>
            <ac:spMk id="7" creationId="{7FA4304D-BF87-BB45-8408-3B330265EBE0}"/>
          </ac:spMkLst>
        </pc:spChg>
        <pc:spChg chg="mod">
          <ac:chgData name="Emily Hubbard" userId="1d4a9d99-d5ce-44ef-95ca-ec6a92907a60" providerId="ADAL" clId="{FA5A3C5E-AB37-4E0F-A22F-2C36A45C30E1}" dt="2023-10-18T21:17:31.488" v="301" actId="1038"/>
          <ac:spMkLst>
            <pc:docMk/>
            <pc:sldMk cId="1126683209" sldId="950"/>
            <ac:spMk id="8" creationId="{E8B29F7E-D391-9893-D9B0-EBE03072174D}"/>
          </ac:spMkLst>
        </pc:spChg>
        <pc:spChg chg="add mod">
          <ac:chgData name="Emily Hubbard" userId="1d4a9d99-d5ce-44ef-95ca-ec6a92907a60" providerId="ADAL" clId="{FA5A3C5E-AB37-4E0F-A22F-2C36A45C30E1}" dt="2023-10-27T12:22:00.243" v="504"/>
          <ac:spMkLst>
            <pc:docMk/>
            <pc:sldMk cId="1126683209" sldId="950"/>
            <ac:spMk id="9" creationId="{236C5EDA-3B9C-A58F-0452-6C3E5146FD8F}"/>
          </ac:spMkLst>
        </pc:spChg>
        <pc:picChg chg="mod">
          <ac:chgData name="Emily Hubbard" userId="1d4a9d99-d5ce-44ef-95ca-ec6a92907a60" providerId="ADAL" clId="{FA5A3C5E-AB37-4E0F-A22F-2C36A45C30E1}" dt="2023-10-18T21:17:01.069" v="279" actId="1076"/>
          <ac:picMkLst>
            <pc:docMk/>
            <pc:sldMk cId="1126683209" sldId="950"/>
            <ac:picMk id="5" creationId="{382C0BC7-45D9-4CA3-D7D1-466230008E8D}"/>
          </ac:picMkLst>
        </pc:picChg>
        <pc:picChg chg="mod">
          <ac:chgData name="Emily Hubbard" userId="1d4a9d99-d5ce-44ef-95ca-ec6a92907a60" providerId="ADAL" clId="{FA5A3C5E-AB37-4E0F-A22F-2C36A45C30E1}" dt="2023-10-18T21:17:02.583" v="280" actId="1076"/>
          <ac:picMkLst>
            <pc:docMk/>
            <pc:sldMk cId="1126683209" sldId="950"/>
            <ac:picMk id="6" creationId="{EE0C1C88-D926-96A2-FF82-4CAA30BDEE03}"/>
          </ac:picMkLst>
        </pc:picChg>
      </pc:sldChg>
      <pc:sldChg chg="addSp modSp add">
        <pc:chgData name="Emily Hubbard" userId="1d4a9d99-d5ce-44ef-95ca-ec6a92907a60" providerId="ADAL" clId="{FA5A3C5E-AB37-4E0F-A22F-2C36A45C30E1}" dt="2023-10-27T12:21:53.372" v="499"/>
        <pc:sldMkLst>
          <pc:docMk/>
          <pc:sldMk cId="2375394551" sldId="951"/>
        </pc:sldMkLst>
        <pc:spChg chg="add mod">
          <ac:chgData name="Emily Hubbard" userId="1d4a9d99-d5ce-44ef-95ca-ec6a92907a60" providerId="ADAL" clId="{FA5A3C5E-AB37-4E0F-A22F-2C36A45C30E1}" dt="2023-10-27T12:21:53.372" v="499"/>
          <ac:spMkLst>
            <pc:docMk/>
            <pc:sldMk cId="2375394551" sldId="951"/>
            <ac:spMk id="4" creationId="{0EEEC9C1-C550-726C-2B1F-331CC663710E}"/>
          </ac:spMkLst>
        </pc:spChg>
      </pc:sldChg>
    </pc:docChg>
  </pc:docChgLst>
  <pc:docChgLst>
    <pc:chgData name="Emily Hubbard" userId="1d4a9d99-d5ce-44ef-95ca-ec6a92907a60" providerId="ADAL" clId="{1F7B8718-63E3-467D-96FD-B9B45604A693}"/>
    <pc:docChg chg="custSel modSld">
      <pc:chgData name="Emily Hubbard" userId="1d4a9d99-d5ce-44ef-95ca-ec6a92907a60" providerId="ADAL" clId="{1F7B8718-63E3-467D-96FD-B9B45604A693}" dt="2023-08-30T13:45:18.138" v="7" actId="1076"/>
      <pc:docMkLst>
        <pc:docMk/>
      </pc:docMkLst>
      <pc:sldChg chg="addSp delSp modSp mod">
        <pc:chgData name="Emily Hubbard" userId="1d4a9d99-d5ce-44ef-95ca-ec6a92907a60" providerId="ADAL" clId="{1F7B8718-63E3-467D-96FD-B9B45604A693}" dt="2023-08-30T13:45:02.215" v="2" actId="1076"/>
        <pc:sldMkLst>
          <pc:docMk/>
          <pc:sldMk cId="907891355" sldId="295"/>
        </pc:sldMkLst>
        <pc:picChg chg="del">
          <ac:chgData name="Emily Hubbard" userId="1d4a9d99-d5ce-44ef-95ca-ec6a92907a60" providerId="ADAL" clId="{1F7B8718-63E3-467D-96FD-B9B45604A693}" dt="2023-08-30T13:44:56.667" v="0" actId="478"/>
          <ac:picMkLst>
            <pc:docMk/>
            <pc:sldMk cId="907891355" sldId="295"/>
            <ac:picMk id="2" creationId="{D9956BD8-2D94-419E-801C-E7170B891868}"/>
          </ac:picMkLst>
        </pc:picChg>
        <pc:picChg chg="del">
          <ac:chgData name="Emily Hubbard" userId="1d4a9d99-d5ce-44ef-95ca-ec6a92907a60" providerId="ADAL" clId="{1F7B8718-63E3-467D-96FD-B9B45604A693}" dt="2023-08-30T13:44:56.667" v="0" actId="478"/>
          <ac:picMkLst>
            <pc:docMk/>
            <pc:sldMk cId="907891355" sldId="295"/>
            <ac:picMk id="3" creationId="{41447E80-7FAB-B271-DE5A-B06ED5038ABC}"/>
          </ac:picMkLst>
        </pc:picChg>
        <pc:picChg chg="add mod">
          <ac:chgData name="Emily Hubbard" userId="1d4a9d99-d5ce-44ef-95ca-ec6a92907a60" providerId="ADAL" clId="{1F7B8718-63E3-467D-96FD-B9B45604A693}" dt="2023-08-30T13:45:02.215" v="2" actId="1076"/>
          <ac:picMkLst>
            <pc:docMk/>
            <pc:sldMk cId="907891355" sldId="295"/>
            <ac:picMk id="5" creationId="{856D6057-58C3-ABD7-D95C-6F09E5C5509B}"/>
          </ac:picMkLst>
        </pc:picChg>
        <pc:picChg chg="add mod">
          <ac:chgData name="Emily Hubbard" userId="1d4a9d99-d5ce-44ef-95ca-ec6a92907a60" providerId="ADAL" clId="{1F7B8718-63E3-467D-96FD-B9B45604A693}" dt="2023-08-30T13:45:02.215" v="2" actId="1076"/>
          <ac:picMkLst>
            <pc:docMk/>
            <pc:sldMk cId="907891355" sldId="295"/>
            <ac:picMk id="8" creationId="{CD5759FC-AB62-E2EA-CA09-B17838906867}"/>
          </ac:picMkLst>
        </pc:picChg>
      </pc:sldChg>
      <pc:sldChg chg="addSp delSp modSp mod">
        <pc:chgData name="Emily Hubbard" userId="1d4a9d99-d5ce-44ef-95ca-ec6a92907a60" providerId="ADAL" clId="{1F7B8718-63E3-467D-96FD-B9B45604A693}" dt="2023-08-30T13:45:18.138" v="7" actId="1076"/>
        <pc:sldMkLst>
          <pc:docMk/>
          <pc:sldMk cId="3712363524" sldId="755"/>
        </pc:sldMkLst>
        <pc:picChg chg="del">
          <ac:chgData name="Emily Hubbard" userId="1d4a9d99-d5ce-44ef-95ca-ec6a92907a60" providerId="ADAL" clId="{1F7B8718-63E3-467D-96FD-B9B45604A693}" dt="2023-08-30T13:45:09.120" v="3" actId="478"/>
          <ac:picMkLst>
            <pc:docMk/>
            <pc:sldMk cId="3712363524" sldId="755"/>
            <ac:picMk id="2" creationId="{E02259DC-9FD6-6F7C-BFA3-DB24B86FCC79}"/>
          </ac:picMkLst>
        </pc:picChg>
        <pc:picChg chg="del">
          <ac:chgData name="Emily Hubbard" userId="1d4a9d99-d5ce-44ef-95ca-ec6a92907a60" providerId="ADAL" clId="{1F7B8718-63E3-467D-96FD-B9B45604A693}" dt="2023-08-30T13:45:09.120" v="3" actId="478"/>
          <ac:picMkLst>
            <pc:docMk/>
            <pc:sldMk cId="3712363524" sldId="755"/>
            <ac:picMk id="5" creationId="{BACD9919-2036-69AC-F5EB-033995A574A7}"/>
          </ac:picMkLst>
        </pc:picChg>
        <pc:picChg chg="add mod">
          <ac:chgData name="Emily Hubbard" userId="1d4a9d99-d5ce-44ef-95ca-ec6a92907a60" providerId="ADAL" clId="{1F7B8718-63E3-467D-96FD-B9B45604A693}" dt="2023-08-30T13:45:14.583" v="6" actId="1076"/>
          <ac:picMkLst>
            <pc:docMk/>
            <pc:sldMk cId="3712363524" sldId="755"/>
            <ac:picMk id="7" creationId="{97D2743A-25F1-62CF-0152-89D2DC7362F5}"/>
          </ac:picMkLst>
        </pc:picChg>
        <pc:picChg chg="add mod">
          <ac:chgData name="Emily Hubbard" userId="1d4a9d99-d5ce-44ef-95ca-ec6a92907a60" providerId="ADAL" clId="{1F7B8718-63E3-467D-96FD-B9B45604A693}" dt="2023-08-30T13:45:18.138" v="7" actId="1076"/>
          <ac:picMkLst>
            <pc:docMk/>
            <pc:sldMk cId="3712363524" sldId="755"/>
            <ac:picMk id="8" creationId="{3D26C2E2-A8B5-8F13-05E1-8202277E8019}"/>
          </ac:picMkLst>
        </pc:picChg>
      </pc:sldChg>
    </pc:docChg>
  </pc:docChgLst>
  <pc:docChgLst>
    <pc:chgData name="Emily Hubbard" userId="S::emily.hubbard@sja.org.uk::1d4a9d99-d5ce-44ef-95ca-ec6a92907a60" providerId="AD" clId="Web-{D5B42F61-4061-4B33-BE5C-4B183456E09D}"/>
    <pc:docChg chg="modSld">
      <pc:chgData name="Emily Hubbard" userId="S::emily.hubbard@sja.org.uk::1d4a9d99-d5ce-44ef-95ca-ec6a92907a60" providerId="AD" clId="Web-{D5B42F61-4061-4B33-BE5C-4B183456E09D}" dt="2022-12-16T13:24:52.656" v="68" actId="20577"/>
      <pc:docMkLst>
        <pc:docMk/>
      </pc:docMkLst>
      <pc:sldChg chg="modSp">
        <pc:chgData name="Emily Hubbard" userId="S::emily.hubbard@sja.org.uk::1d4a9d99-d5ce-44ef-95ca-ec6a92907a60" providerId="AD" clId="Web-{D5B42F61-4061-4B33-BE5C-4B183456E09D}" dt="2022-12-16T13:13:27.189" v="2" actId="20577"/>
        <pc:sldMkLst>
          <pc:docMk/>
          <pc:sldMk cId="4070990076" sldId="296"/>
        </pc:sldMkLst>
        <pc:spChg chg="mod">
          <ac:chgData name="Emily Hubbard" userId="S::emily.hubbard@sja.org.uk::1d4a9d99-d5ce-44ef-95ca-ec6a92907a60" providerId="AD" clId="Web-{D5B42F61-4061-4B33-BE5C-4B183456E09D}" dt="2022-12-16T13:13:27.189" v="2" actId="20577"/>
          <ac:spMkLst>
            <pc:docMk/>
            <pc:sldMk cId="4070990076" sldId="296"/>
            <ac:spMk id="7" creationId="{3E2A30D4-16FF-7CED-D16C-1D76817EF764}"/>
          </ac:spMkLst>
        </pc:spChg>
      </pc:sldChg>
      <pc:sldChg chg="modSp">
        <pc:chgData name="Emily Hubbard" userId="S::emily.hubbard@sja.org.uk::1d4a9d99-d5ce-44ef-95ca-ec6a92907a60" providerId="AD" clId="Web-{D5B42F61-4061-4B33-BE5C-4B183456E09D}" dt="2022-12-16T13:24:52.656" v="68" actId="20577"/>
        <pc:sldMkLst>
          <pc:docMk/>
          <pc:sldMk cId="829220016" sldId="899"/>
        </pc:sldMkLst>
        <pc:spChg chg="mod">
          <ac:chgData name="Emily Hubbard" userId="S::emily.hubbard@sja.org.uk::1d4a9d99-d5ce-44ef-95ca-ec6a92907a60" providerId="AD" clId="Web-{D5B42F61-4061-4B33-BE5C-4B183456E09D}" dt="2022-12-16T13:24:24.451" v="48" actId="20577"/>
          <ac:spMkLst>
            <pc:docMk/>
            <pc:sldMk cId="829220016" sldId="899"/>
            <ac:spMk id="5" creationId="{6911E559-E61F-52D7-40ED-983252075BD7}"/>
          </ac:spMkLst>
        </pc:spChg>
        <pc:spChg chg="mod">
          <ac:chgData name="Emily Hubbard" userId="S::emily.hubbard@sja.org.uk::1d4a9d99-d5ce-44ef-95ca-ec6a92907a60" providerId="AD" clId="Web-{D5B42F61-4061-4B33-BE5C-4B183456E09D}" dt="2022-12-16T13:24:28.295" v="51" actId="20577"/>
          <ac:spMkLst>
            <pc:docMk/>
            <pc:sldMk cId="829220016" sldId="899"/>
            <ac:spMk id="6" creationId="{FEC08532-E74C-2D07-0398-1400A0B2C53D}"/>
          </ac:spMkLst>
        </pc:spChg>
        <pc:spChg chg="mod">
          <ac:chgData name="Emily Hubbard" userId="S::emily.hubbard@sja.org.uk::1d4a9d99-d5ce-44ef-95ca-ec6a92907a60" providerId="AD" clId="Web-{D5B42F61-4061-4B33-BE5C-4B183456E09D}" dt="2022-12-16T13:24:32.842" v="54" actId="20577"/>
          <ac:spMkLst>
            <pc:docMk/>
            <pc:sldMk cId="829220016" sldId="899"/>
            <ac:spMk id="10" creationId="{E5858A92-444C-C905-7CA0-21A0ADFBC308}"/>
          </ac:spMkLst>
        </pc:spChg>
        <pc:spChg chg="mod">
          <ac:chgData name="Emily Hubbard" userId="S::emily.hubbard@sja.org.uk::1d4a9d99-d5ce-44ef-95ca-ec6a92907a60" providerId="AD" clId="Web-{D5B42F61-4061-4B33-BE5C-4B183456E09D}" dt="2022-12-16T13:24:37.733" v="57" actId="20577"/>
          <ac:spMkLst>
            <pc:docMk/>
            <pc:sldMk cId="829220016" sldId="899"/>
            <ac:spMk id="12" creationId="{B0CEB14C-1F14-063B-1ED8-DBBF0733CB63}"/>
          </ac:spMkLst>
        </pc:spChg>
        <pc:spChg chg="mod">
          <ac:chgData name="Emily Hubbard" userId="S::emily.hubbard@sja.org.uk::1d4a9d99-d5ce-44ef-95ca-ec6a92907a60" providerId="AD" clId="Web-{D5B42F61-4061-4B33-BE5C-4B183456E09D}" dt="2022-12-16T13:24:42.140" v="61" actId="1076"/>
          <ac:spMkLst>
            <pc:docMk/>
            <pc:sldMk cId="829220016" sldId="899"/>
            <ac:spMk id="14" creationId="{E3AA6930-43C9-9E92-FC0B-504DC9226F71}"/>
          </ac:spMkLst>
        </pc:spChg>
        <pc:spChg chg="mod">
          <ac:chgData name="Emily Hubbard" userId="S::emily.hubbard@sja.org.uk::1d4a9d99-d5ce-44ef-95ca-ec6a92907a60" providerId="AD" clId="Web-{D5B42F61-4061-4B33-BE5C-4B183456E09D}" dt="2022-12-16T13:24:52.656" v="68" actId="20577"/>
          <ac:spMkLst>
            <pc:docMk/>
            <pc:sldMk cId="829220016" sldId="899"/>
            <ac:spMk id="15" creationId="{85371BD8-972F-A76F-FA60-AE532272F070}"/>
          </ac:spMkLst>
        </pc:spChg>
        <pc:picChg chg="mod">
          <ac:chgData name="Emily Hubbard" userId="S::emily.hubbard@sja.org.uk::1d4a9d99-d5ce-44ef-95ca-ec6a92907a60" providerId="AD" clId="Web-{D5B42F61-4061-4B33-BE5C-4B183456E09D}" dt="2022-12-16T13:24:10.935" v="44" actId="14100"/>
          <ac:picMkLst>
            <pc:docMk/>
            <pc:sldMk cId="829220016" sldId="899"/>
            <ac:picMk id="13" creationId="{A5C6A399-1E3F-ED12-4ABD-C16E72A48810}"/>
          </ac:picMkLst>
        </pc:picChg>
      </pc:sldChg>
      <pc:sldChg chg="modSp">
        <pc:chgData name="Emily Hubbard" userId="S::emily.hubbard@sja.org.uk::1d4a9d99-d5ce-44ef-95ca-ec6a92907a60" providerId="AD" clId="Web-{D5B42F61-4061-4B33-BE5C-4B183456E09D}" dt="2022-12-16T13:22:52.679" v="28" actId="14100"/>
        <pc:sldMkLst>
          <pc:docMk/>
          <pc:sldMk cId="678488493" sldId="948"/>
        </pc:sldMkLst>
        <pc:spChg chg="mod">
          <ac:chgData name="Emily Hubbard" userId="S::emily.hubbard@sja.org.uk::1d4a9d99-d5ce-44ef-95ca-ec6a92907a60" providerId="AD" clId="Web-{D5B42F61-4061-4B33-BE5C-4B183456E09D}" dt="2022-12-16T13:22:52.679" v="28" actId="14100"/>
          <ac:spMkLst>
            <pc:docMk/>
            <pc:sldMk cId="678488493" sldId="948"/>
            <ac:spMk id="7" creationId="{D7FE1F88-35D3-0B30-E9B1-C418FEE396E8}"/>
          </ac:spMkLst>
        </pc:spChg>
        <pc:spChg chg="mod">
          <ac:chgData name="Emily Hubbard" userId="S::emily.hubbard@sja.org.uk::1d4a9d99-d5ce-44ef-95ca-ec6a92907a60" providerId="AD" clId="Web-{D5B42F61-4061-4B33-BE5C-4B183456E09D}" dt="2022-12-16T13:22:17.443" v="8" actId="1076"/>
          <ac:spMkLst>
            <pc:docMk/>
            <pc:sldMk cId="678488493" sldId="948"/>
            <ac:spMk id="8" creationId="{9381F064-CE25-3F7C-D2AB-D4DDAACDDF98}"/>
          </ac:spMkLst>
        </pc:spChg>
      </pc:sldChg>
      <pc:sldChg chg="modSp">
        <pc:chgData name="Emily Hubbard" userId="S::emily.hubbard@sja.org.uk::1d4a9d99-d5ce-44ef-95ca-ec6a92907a60" providerId="AD" clId="Web-{D5B42F61-4061-4B33-BE5C-4B183456E09D}" dt="2022-12-16T13:21:36.143" v="6" actId="14100"/>
        <pc:sldMkLst>
          <pc:docMk/>
          <pc:sldMk cId="1126683209" sldId="950"/>
        </pc:sldMkLst>
        <pc:spChg chg="mod">
          <ac:chgData name="Emily Hubbard" userId="S::emily.hubbard@sja.org.uk::1d4a9d99-d5ce-44ef-95ca-ec6a92907a60" providerId="AD" clId="Web-{D5B42F61-4061-4B33-BE5C-4B183456E09D}" dt="2022-12-16T13:21:36.143" v="6" actId="14100"/>
          <ac:spMkLst>
            <pc:docMk/>
            <pc:sldMk cId="1126683209" sldId="950"/>
            <ac:spMk id="11" creationId="{B2175225-A1D8-4894-A9B7-3AFB6A699660}"/>
          </ac:spMkLst>
        </pc:spChg>
      </pc:sldChg>
    </pc:docChg>
  </pc:docChgLst>
  <pc:docChgLst>
    <pc:chgData name="Emily Hubbard" userId="1d4a9d99-d5ce-44ef-95ca-ec6a92907a60" providerId="ADAL" clId="{51D8B62A-238E-47E0-A440-F11023C59DB9}"/>
    <pc:docChg chg="custSel modSld replTag delTag">
      <pc:chgData name="Emily Hubbard" userId="1d4a9d99-d5ce-44ef-95ca-ec6a92907a60" providerId="ADAL" clId="{51D8B62A-238E-47E0-A440-F11023C59DB9}" dt="2022-12-16T13:28:18.096" v="20"/>
      <pc:docMkLst>
        <pc:docMk/>
      </pc:docMkLst>
      <pc:sldChg chg="modSp mod replTag delTag">
        <pc:chgData name="Emily Hubbard" userId="1d4a9d99-d5ce-44ef-95ca-ec6a92907a60" providerId="ADAL" clId="{51D8B62A-238E-47E0-A440-F11023C59DB9}" dt="2022-12-16T13:28:18.096" v="20"/>
        <pc:sldMkLst>
          <pc:docMk/>
          <pc:sldMk cId="3146610277" sldId="856"/>
        </pc:sldMkLst>
        <pc:picChg chg="mod">
          <ac:chgData name="Emily Hubbard" userId="1d4a9d99-d5ce-44ef-95ca-ec6a92907a60" providerId="ADAL" clId="{51D8B62A-238E-47E0-A440-F11023C59DB9}" dt="2022-12-16T13:28:14.556" v="18" actId="1076"/>
          <ac:picMkLst>
            <pc:docMk/>
            <pc:sldMk cId="3146610277" sldId="856"/>
            <ac:picMk id="6" creationId="{7C5908D2-2B1F-1240-0514-A845F1D8AAC9}"/>
          </ac:picMkLst>
        </pc:picChg>
        <pc:picChg chg="mod">
          <ac:chgData name="Emily Hubbard" userId="1d4a9d99-d5ce-44ef-95ca-ec6a92907a60" providerId="ADAL" clId="{51D8B62A-238E-47E0-A440-F11023C59DB9}" dt="2022-12-16T13:28:13.572" v="17" actId="1076"/>
          <ac:picMkLst>
            <pc:docMk/>
            <pc:sldMk cId="3146610277" sldId="856"/>
            <ac:picMk id="8" creationId="{6574F367-6001-C335-1D89-47D39FDE5FC5}"/>
          </ac:picMkLst>
        </pc:picChg>
      </pc:sldChg>
      <pc:sldChg chg="modSp mod replTag delTag">
        <pc:chgData name="Emily Hubbard" userId="1d4a9d99-d5ce-44ef-95ca-ec6a92907a60" providerId="ADAL" clId="{51D8B62A-238E-47E0-A440-F11023C59DB9}" dt="2022-12-16T13:26:02.098" v="10" actId="12"/>
        <pc:sldMkLst>
          <pc:docMk/>
          <pc:sldMk cId="829220016" sldId="899"/>
        </pc:sldMkLst>
        <pc:spChg chg="mod">
          <ac:chgData name="Emily Hubbard" userId="1d4a9d99-d5ce-44ef-95ca-ec6a92907a60" providerId="ADAL" clId="{51D8B62A-238E-47E0-A440-F11023C59DB9}" dt="2022-12-16T13:25:43.247" v="5" actId="207"/>
          <ac:spMkLst>
            <pc:docMk/>
            <pc:sldMk cId="829220016" sldId="899"/>
            <ac:spMk id="5" creationId="{6911E559-E61F-52D7-40ED-983252075BD7}"/>
          </ac:spMkLst>
        </pc:spChg>
        <pc:spChg chg="mod">
          <ac:chgData name="Emily Hubbard" userId="1d4a9d99-d5ce-44ef-95ca-ec6a92907a60" providerId="ADAL" clId="{51D8B62A-238E-47E0-A440-F11023C59DB9}" dt="2022-12-16T13:25:38.343" v="4" actId="207"/>
          <ac:spMkLst>
            <pc:docMk/>
            <pc:sldMk cId="829220016" sldId="899"/>
            <ac:spMk id="6" creationId="{FEC08532-E74C-2D07-0398-1400A0B2C53D}"/>
          </ac:spMkLst>
        </pc:spChg>
        <pc:spChg chg="mod">
          <ac:chgData name="Emily Hubbard" userId="1d4a9d99-d5ce-44ef-95ca-ec6a92907a60" providerId="ADAL" clId="{51D8B62A-238E-47E0-A440-F11023C59DB9}" dt="2022-12-16T13:25:45.714" v="6" actId="207"/>
          <ac:spMkLst>
            <pc:docMk/>
            <pc:sldMk cId="829220016" sldId="899"/>
            <ac:spMk id="10" creationId="{E5858A92-444C-C905-7CA0-21A0ADFBC308}"/>
          </ac:spMkLst>
        </pc:spChg>
        <pc:spChg chg="mod">
          <ac:chgData name="Emily Hubbard" userId="1d4a9d99-d5ce-44ef-95ca-ec6a92907a60" providerId="ADAL" clId="{51D8B62A-238E-47E0-A440-F11023C59DB9}" dt="2022-12-16T13:25:47.921" v="7" actId="207"/>
          <ac:spMkLst>
            <pc:docMk/>
            <pc:sldMk cId="829220016" sldId="899"/>
            <ac:spMk id="12" creationId="{B0CEB14C-1F14-063B-1ED8-DBBF0733CB63}"/>
          </ac:spMkLst>
        </pc:spChg>
        <pc:spChg chg="mod">
          <ac:chgData name="Emily Hubbard" userId="1d4a9d99-d5ce-44ef-95ca-ec6a92907a60" providerId="ADAL" clId="{51D8B62A-238E-47E0-A440-F11023C59DB9}" dt="2022-12-16T13:25:50.106" v="8" actId="207"/>
          <ac:spMkLst>
            <pc:docMk/>
            <pc:sldMk cId="829220016" sldId="899"/>
            <ac:spMk id="14" creationId="{E3AA6930-43C9-9E92-FC0B-504DC9226F71}"/>
          </ac:spMkLst>
        </pc:spChg>
        <pc:spChg chg="mod">
          <ac:chgData name="Emily Hubbard" userId="1d4a9d99-d5ce-44ef-95ca-ec6a92907a60" providerId="ADAL" clId="{51D8B62A-238E-47E0-A440-F11023C59DB9}" dt="2022-12-16T13:26:02.098" v="10" actId="12"/>
          <ac:spMkLst>
            <pc:docMk/>
            <pc:sldMk cId="829220016" sldId="899"/>
            <ac:spMk id="15" creationId="{85371BD8-972F-A76F-FA60-AE532272F070}"/>
          </ac:spMkLst>
        </pc:spChg>
      </pc:sldChg>
    </pc:docChg>
  </pc:docChgLst>
  <pc:docChgLst>
    <pc:chgData name="Emily Hubbard" userId="1d4a9d99-d5ce-44ef-95ca-ec6a92907a60" providerId="ADAL" clId="{40C867D4-907A-4629-90FE-6F932105595F}"/>
    <pc:docChg chg="undo custSel modSld replTag delTag">
      <pc:chgData name="Emily Hubbard" userId="1d4a9d99-d5ce-44ef-95ca-ec6a92907a60" providerId="ADAL" clId="{40C867D4-907A-4629-90FE-6F932105595F}" dt="2023-04-27T16:46:37.189" v="355"/>
      <pc:docMkLst>
        <pc:docMk/>
      </pc:docMkLst>
      <pc:sldChg chg="replTag delTag">
        <pc:chgData name="Emily Hubbard" userId="1d4a9d99-d5ce-44ef-95ca-ec6a92907a60" providerId="ADAL" clId="{40C867D4-907A-4629-90FE-6F932105595F}" dt="2023-04-27T16:45:52.409" v="307"/>
        <pc:sldMkLst>
          <pc:docMk/>
          <pc:sldMk cId="907891355" sldId="295"/>
        </pc:sldMkLst>
      </pc:sldChg>
      <pc:sldChg chg="addSp modSp mod replTag delTag">
        <pc:chgData name="Emily Hubbard" userId="1d4a9d99-d5ce-44ef-95ca-ec6a92907a60" providerId="ADAL" clId="{40C867D4-907A-4629-90FE-6F932105595F}" dt="2023-04-18T12:49:05.769" v="183"/>
        <pc:sldMkLst>
          <pc:docMk/>
          <pc:sldMk cId="4070990076" sldId="296"/>
        </pc:sldMkLst>
        <pc:spChg chg="mod">
          <ac:chgData name="Emily Hubbard" userId="1d4a9d99-d5ce-44ef-95ca-ec6a92907a60" providerId="ADAL" clId="{40C867D4-907A-4629-90FE-6F932105595F}" dt="2023-04-17T15:01:37.608" v="25" actId="1076"/>
          <ac:spMkLst>
            <pc:docMk/>
            <pc:sldMk cId="4070990076" sldId="296"/>
            <ac:spMk id="2" creationId="{9CB9D45D-18DC-14C1-EEFE-D7FC7EDA7AF9}"/>
          </ac:spMkLst>
        </pc:spChg>
        <pc:spChg chg="add mod ord">
          <ac:chgData name="Emily Hubbard" userId="1d4a9d99-d5ce-44ef-95ca-ec6a92907a60" providerId="ADAL" clId="{40C867D4-907A-4629-90FE-6F932105595F}" dt="2023-04-17T15:01:34.706" v="24" actId="171"/>
          <ac:spMkLst>
            <pc:docMk/>
            <pc:sldMk cId="4070990076" sldId="296"/>
            <ac:spMk id="5" creationId="{30D8F1FF-D85A-98B9-314F-45DA77F2DA99}"/>
          </ac:spMkLst>
        </pc:spChg>
        <pc:spChg chg="mod">
          <ac:chgData name="Emily Hubbard" userId="1d4a9d99-d5ce-44ef-95ca-ec6a92907a60" providerId="ADAL" clId="{40C867D4-907A-4629-90FE-6F932105595F}" dt="2023-04-17T15:01:45.165" v="32" actId="5793"/>
          <ac:spMkLst>
            <pc:docMk/>
            <pc:sldMk cId="4070990076" sldId="296"/>
            <ac:spMk id="7" creationId="{3E2A30D4-16FF-7CED-D16C-1D76817EF764}"/>
          </ac:spMkLst>
        </pc:spChg>
      </pc:sldChg>
      <pc:sldChg chg="addSp modSp mod replTag delTag">
        <pc:chgData name="Emily Hubbard" userId="1d4a9d99-d5ce-44ef-95ca-ec6a92907a60" providerId="ADAL" clId="{40C867D4-907A-4629-90FE-6F932105595F}" dt="2023-04-18T12:49:00.995" v="181" actId="403"/>
        <pc:sldMkLst>
          <pc:docMk/>
          <pc:sldMk cId="3981157455" sldId="301"/>
        </pc:sldMkLst>
        <pc:spChg chg="add mod">
          <ac:chgData name="Emily Hubbard" userId="1d4a9d99-d5ce-44ef-95ca-ec6a92907a60" providerId="ADAL" clId="{40C867D4-907A-4629-90FE-6F932105595F}" dt="2023-04-17T15:01:28.504" v="12" actId="2085"/>
          <ac:spMkLst>
            <pc:docMk/>
            <pc:sldMk cId="3981157455" sldId="301"/>
            <ac:spMk id="3" creationId="{58E43BE9-9613-55DA-B21E-B53A8559B16F}"/>
          </ac:spMkLst>
        </pc:spChg>
        <pc:spChg chg="mod">
          <ac:chgData name="Emily Hubbard" userId="1d4a9d99-d5ce-44ef-95ca-ec6a92907a60" providerId="ADAL" clId="{40C867D4-907A-4629-90FE-6F932105595F}" dt="2023-04-18T12:49:00.995" v="181" actId="403"/>
          <ac:spMkLst>
            <pc:docMk/>
            <pc:sldMk cId="3981157455" sldId="301"/>
            <ac:spMk id="7" creationId="{3E2A30D4-16FF-7CED-D16C-1D76817EF764}"/>
          </ac:spMkLst>
        </pc:spChg>
      </pc:sldChg>
      <pc:sldChg chg="addSp modSp modTransition replTag delTag">
        <pc:chgData name="Emily Hubbard" userId="1d4a9d99-d5ce-44ef-95ca-ec6a92907a60" providerId="ADAL" clId="{40C867D4-907A-4629-90FE-6F932105595F}" dt="2023-04-27T16:46:33.509" v="350"/>
        <pc:sldMkLst>
          <pc:docMk/>
          <pc:sldMk cId="3712363524" sldId="755"/>
        </pc:sldMkLst>
        <pc:spChg chg="add mod">
          <ac:chgData name="Emily Hubbard" userId="1d4a9d99-d5ce-44ef-95ca-ec6a92907a60" providerId="ADAL" clId="{40C867D4-907A-4629-90FE-6F932105595F}" dt="2023-04-17T16:02:35.157" v="165"/>
          <ac:spMkLst>
            <pc:docMk/>
            <pc:sldMk cId="3712363524" sldId="755"/>
            <ac:spMk id="6" creationId="{EC0C3BA6-4E70-49C8-0E0F-45D140FB4031}"/>
          </ac:spMkLst>
        </pc:spChg>
      </pc:sldChg>
      <pc:sldChg chg="addSp modSp mod replTag delTag">
        <pc:chgData name="Emily Hubbard" userId="1d4a9d99-d5ce-44ef-95ca-ec6a92907a60" providerId="ADAL" clId="{40C867D4-907A-4629-90FE-6F932105595F}" dt="2023-04-18T14:44:10.179" v="303" actId="1035"/>
        <pc:sldMkLst>
          <pc:docMk/>
          <pc:sldMk cId="1801521897" sldId="850"/>
        </pc:sldMkLst>
        <pc:spChg chg="mod ord">
          <ac:chgData name="Emily Hubbard" userId="1d4a9d99-d5ce-44ef-95ca-ec6a92907a60" providerId="ADAL" clId="{40C867D4-907A-4629-90FE-6F932105595F}" dt="2023-04-17T15:03:47.012" v="161" actId="1076"/>
          <ac:spMkLst>
            <pc:docMk/>
            <pc:sldMk cId="1801521897" sldId="850"/>
            <ac:spMk id="2" creationId="{9CB9D45D-18DC-14C1-EEFE-D7FC7EDA7AF9}"/>
          </ac:spMkLst>
        </pc:spChg>
        <pc:spChg chg="mod">
          <ac:chgData name="Emily Hubbard" userId="1d4a9d99-d5ce-44ef-95ca-ec6a92907a60" providerId="ADAL" clId="{40C867D4-907A-4629-90FE-6F932105595F}" dt="2023-04-17T15:03:50.350" v="162" actId="1076"/>
          <ac:spMkLst>
            <pc:docMk/>
            <pc:sldMk cId="1801521897" sldId="850"/>
            <ac:spMk id="4" creationId="{44DC857D-365D-B538-66D5-EFE004B2E938}"/>
          </ac:spMkLst>
        </pc:spChg>
        <pc:spChg chg="mod">
          <ac:chgData name="Emily Hubbard" userId="1d4a9d99-d5ce-44ef-95ca-ec6a92907a60" providerId="ADAL" clId="{40C867D4-907A-4629-90FE-6F932105595F}" dt="2023-04-18T14:44:10.179" v="303" actId="1035"/>
          <ac:spMkLst>
            <pc:docMk/>
            <pc:sldMk cId="1801521897" sldId="850"/>
            <ac:spMk id="5" creationId="{01FE06B9-F3CB-46A8-3F2D-B6673DE80A12}"/>
          </ac:spMkLst>
        </pc:spChg>
        <pc:spChg chg="mod">
          <ac:chgData name="Emily Hubbard" userId="1d4a9d99-d5ce-44ef-95ca-ec6a92907a60" providerId="ADAL" clId="{40C867D4-907A-4629-90FE-6F932105595F}" dt="2023-04-18T14:44:10.179" v="303" actId="1035"/>
          <ac:spMkLst>
            <pc:docMk/>
            <pc:sldMk cId="1801521897" sldId="850"/>
            <ac:spMk id="7" creationId="{38E27FB6-C31E-2451-BDCD-A7EADC46CB9D}"/>
          </ac:spMkLst>
        </pc:spChg>
        <pc:spChg chg="add mod ord">
          <ac:chgData name="Emily Hubbard" userId="1d4a9d99-d5ce-44ef-95ca-ec6a92907a60" providerId="ADAL" clId="{40C867D4-907A-4629-90FE-6F932105595F}" dt="2023-04-17T15:02:27.388" v="151" actId="171"/>
          <ac:spMkLst>
            <pc:docMk/>
            <pc:sldMk cId="1801521897" sldId="850"/>
            <ac:spMk id="8" creationId="{7E073A08-EE5F-918C-FB9B-EF1AFC3A83DC}"/>
          </ac:spMkLst>
        </pc:spChg>
        <pc:spChg chg="mod">
          <ac:chgData name="Emily Hubbard" userId="1d4a9d99-d5ce-44ef-95ca-ec6a92907a60" providerId="ADAL" clId="{40C867D4-907A-4629-90FE-6F932105595F}" dt="2023-04-18T14:44:10.179" v="303" actId="1035"/>
          <ac:spMkLst>
            <pc:docMk/>
            <pc:sldMk cId="1801521897" sldId="850"/>
            <ac:spMk id="13" creationId="{8F1AFDA9-1722-9AAD-7C29-2CA8C4704844}"/>
          </ac:spMkLst>
        </pc:spChg>
        <pc:spChg chg="mod">
          <ac:chgData name="Emily Hubbard" userId="1d4a9d99-d5ce-44ef-95ca-ec6a92907a60" providerId="ADAL" clId="{40C867D4-907A-4629-90FE-6F932105595F}" dt="2023-04-18T14:44:10.179" v="303" actId="1035"/>
          <ac:spMkLst>
            <pc:docMk/>
            <pc:sldMk cId="1801521897" sldId="850"/>
            <ac:spMk id="14" creationId="{794FDC88-4C8D-FBAB-5248-C8C614A20699}"/>
          </ac:spMkLst>
        </pc:spChg>
        <pc:spChg chg="mod">
          <ac:chgData name="Emily Hubbard" userId="1d4a9d99-d5ce-44ef-95ca-ec6a92907a60" providerId="ADAL" clId="{40C867D4-907A-4629-90FE-6F932105595F}" dt="2023-04-18T14:44:10.179" v="303" actId="1035"/>
          <ac:spMkLst>
            <pc:docMk/>
            <pc:sldMk cId="1801521897" sldId="850"/>
            <ac:spMk id="15" creationId="{A42C5383-ED22-C5F1-3B30-29FEB5371B34}"/>
          </ac:spMkLst>
        </pc:spChg>
        <pc:spChg chg="mod">
          <ac:chgData name="Emily Hubbard" userId="1d4a9d99-d5ce-44ef-95ca-ec6a92907a60" providerId="ADAL" clId="{40C867D4-907A-4629-90FE-6F932105595F}" dt="2023-04-18T14:44:10.179" v="303" actId="1035"/>
          <ac:spMkLst>
            <pc:docMk/>
            <pc:sldMk cId="1801521897" sldId="850"/>
            <ac:spMk id="16" creationId="{60F66F39-1143-C259-124F-397626B24615}"/>
          </ac:spMkLst>
        </pc:spChg>
      </pc:sldChg>
      <pc:sldChg chg="addSp modSp mod replTag delTag">
        <pc:chgData name="Emily Hubbard" userId="1d4a9d99-d5ce-44ef-95ca-ec6a92907a60" providerId="ADAL" clId="{40C867D4-907A-4629-90FE-6F932105595F}" dt="2023-04-27T16:46:31.280" v="347"/>
        <pc:sldMkLst>
          <pc:docMk/>
          <pc:sldMk cId="3146610277" sldId="856"/>
        </pc:sldMkLst>
        <pc:spChg chg="add mod ord">
          <ac:chgData name="Emily Hubbard" userId="1d4a9d99-d5ce-44ef-95ca-ec6a92907a60" providerId="ADAL" clId="{40C867D4-907A-4629-90FE-6F932105595F}" dt="2023-04-17T15:02:22.035" v="138" actId="171"/>
          <ac:spMkLst>
            <pc:docMk/>
            <pc:sldMk cId="3146610277" sldId="856"/>
            <ac:spMk id="3" creationId="{65EBC52B-285C-D570-0EA5-F69484B74C1B}"/>
          </ac:spMkLst>
        </pc:spChg>
      </pc:sldChg>
      <pc:sldChg chg="addSp modSp mod modTransition replTag delTag">
        <pc:chgData name="Emily Hubbard" userId="1d4a9d99-d5ce-44ef-95ca-ec6a92907a60" providerId="ADAL" clId="{40C867D4-907A-4629-90FE-6F932105595F}" dt="2023-04-27T16:46:09.249" v="319"/>
        <pc:sldMkLst>
          <pc:docMk/>
          <pc:sldMk cId="325491887" sldId="897"/>
        </pc:sldMkLst>
        <pc:spChg chg="add mod ord">
          <ac:chgData name="Emily Hubbard" userId="1d4a9d99-d5ce-44ef-95ca-ec6a92907a60" providerId="ADAL" clId="{40C867D4-907A-4629-90FE-6F932105595F}" dt="2023-04-17T15:01:51.589" v="43" actId="171"/>
          <ac:spMkLst>
            <pc:docMk/>
            <pc:sldMk cId="325491887" sldId="897"/>
            <ac:spMk id="3" creationId="{5BCF42FE-5E68-4838-79C6-7FC515EDC98D}"/>
          </ac:spMkLst>
        </pc:spChg>
      </pc:sldChg>
      <pc:sldChg chg="addSp modSp mod modTransition replTag delTag">
        <pc:chgData name="Emily Hubbard" userId="1d4a9d99-d5ce-44ef-95ca-ec6a92907a60" providerId="ADAL" clId="{40C867D4-907A-4629-90FE-6F932105595F}" dt="2023-04-27T16:46:30.349" v="345"/>
        <pc:sldMkLst>
          <pc:docMk/>
          <pc:sldMk cId="829220016" sldId="899"/>
        </pc:sldMkLst>
        <pc:spChg chg="add mod ord">
          <ac:chgData name="Emily Hubbard" userId="1d4a9d99-d5ce-44ef-95ca-ec6a92907a60" providerId="ADAL" clId="{40C867D4-907A-4629-90FE-6F932105595F}" dt="2023-04-17T15:02:16.650" v="123" actId="171"/>
          <ac:spMkLst>
            <pc:docMk/>
            <pc:sldMk cId="829220016" sldId="899"/>
            <ac:spMk id="4" creationId="{AB3DD685-0D48-C069-CF58-DF0D09E97F28}"/>
          </ac:spMkLst>
        </pc:spChg>
        <pc:spChg chg="mod">
          <ac:chgData name="Emily Hubbard" userId="1d4a9d99-d5ce-44ef-95ca-ec6a92907a60" providerId="ADAL" clId="{40C867D4-907A-4629-90FE-6F932105595F}" dt="2023-04-18T13:43:54.798" v="237" actId="1076"/>
          <ac:spMkLst>
            <pc:docMk/>
            <pc:sldMk cId="829220016" sldId="899"/>
            <ac:spMk id="5" creationId="{6911E559-E61F-52D7-40ED-983252075BD7}"/>
          </ac:spMkLst>
        </pc:spChg>
        <pc:spChg chg="mod">
          <ac:chgData name="Emily Hubbard" userId="1d4a9d99-d5ce-44ef-95ca-ec6a92907a60" providerId="ADAL" clId="{40C867D4-907A-4629-90FE-6F932105595F}" dt="2023-04-18T13:43:36.879" v="232" actId="113"/>
          <ac:spMkLst>
            <pc:docMk/>
            <pc:sldMk cId="829220016" sldId="899"/>
            <ac:spMk id="6" creationId="{FEC08532-E74C-2D07-0398-1400A0B2C53D}"/>
          </ac:spMkLst>
        </pc:spChg>
        <pc:spChg chg="mod">
          <ac:chgData name="Emily Hubbard" userId="1d4a9d99-d5ce-44ef-95ca-ec6a92907a60" providerId="ADAL" clId="{40C867D4-907A-4629-90FE-6F932105595F}" dt="2023-04-18T13:43:46.855" v="235" actId="113"/>
          <ac:spMkLst>
            <pc:docMk/>
            <pc:sldMk cId="829220016" sldId="899"/>
            <ac:spMk id="10" creationId="{E5858A92-444C-C905-7CA0-21A0ADFBC308}"/>
          </ac:spMkLst>
        </pc:spChg>
        <pc:spChg chg="mod">
          <ac:chgData name="Emily Hubbard" userId="1d4a9d99-d5ce-44ef-95ca-ec6a92907a60" providerId="ADAL" clId="{40C867D4-907A-4629-90FE-6F932105595F}" dt="2023-04-18T13:43:39.633" v="233" actId="113"/>
          <ac:spMkLst>
            <pc:docMk/>
            <pc:sldMk cId="829220016" sldId="899"/>
            <ac:spMk id="12" creationId="{B0CEB14C-1F14-063B-1ED8-DBBF0733CB63}"/>
          </ac:spMkLst>
        </pc:spChg>
        <pc:spChg chg="mod">
          <ac:chgData name="Emily Hubbard" userId="1d4a9d99-d5ce-44ef-95ca-ec6a92907a60" providerId="ADAL" clId="{40C867D4-907A-4629-90FE-6F932105595F}" dt="2023-04-18T13:43:43.482" v="234" actId="113"/>
          <ac:spMkLst>
            <pc:docMk/>
            <pc:sldMk cId="829220016" sldId="899"/>
            <ac:spMk id="14" creationId="{E3AA6930-43C9-9E92-FC0B-504DC9226F71}"/>
          </ac:spMkLst>
        </pc:spChg>
        <pc:spChg chg="mod">
          <ac:chgData name="Emily Hubbard" userId="1d4a9d99-d5ce-44ef-95ca-ec6a92907a60" providerId="ADAL" clId="{40C867D4-907A-4629-90FE-6F932105595F}" dt="2023-04-18T13:43:49.896" v="236" actId="113"/>
          <ac:spMkLst>
            <pc:docMk/>
            <pc:sldMk cId="829220016" sldId="899"/>
            <ac:spMk id="15" creationId="{85371BD8-972F-A76F-FA60-AE532272F070}"/>
          </ac:spMkLst>
        </pc:spChg>
        <pc:picChg chg="mod">
          <ac:chgData name="Emily Hubbard" userId="1d4a9d99-d5ce-44ef-95ca-ec6a92907a60" providerId="ADAL" clId="{40C867D4-907A-4629-90FE-6F932105595F}" dt="2023-04-18T13:43:57.254" v="238" actId="1076"/>
          <ac:picMkLst>
            <pc:docMk/>
            <pc:sldMk cId="829220016" sldId="899"/>
            <ac:picMk id="9" creationId="{08F0FE57-78CB-D31E-EECC-8CD44B61719D}"/>
          </ac:picMkLst>
        </pc:picChg>
      </pc:sldChg>
      <pc:sldChg chg="addSp modSp mod modTransition replTag delTag">
        <pc:chgData name="Emily Hubbard" userId="1d4a9d99-d5ce-44ef-95ca-ec6a92907a60" providerId="ADAL" clId="{40C867D4-907A-4629-90FE-6F932105595F}" dt="2023-04-27T16:46:19.253" v="331"/>
        <pc:sldMkLst>
          <pc:docMk/>
          <pc:sldMk cId="825339084" sldId="945"/>
        </pc:sldMkLst>
        <pc:spChg chg="mod">
          <ac:chgData name="Emily Hubbard" userId="1d4a9d99-d5ce-44ef-95ca-ec6a92907a60" providerId="ADAL" clId="{40C867D4-907A-4629-90FE-6F932105595F}" dt="2023-04-18T13:44:16.809" v="249" actId="14100"/>
          <ac:spMkLst>
            <pc:docMk/>
            <pc:sldMk cId="825339084" sldId="945"/>
            <ac:spMk id="4" creationId="{DE68D04D-AA15-DD90-2FF7-FC8EE30E27C4}"/>
          </ac:spMkLst>
        </pc:spChg>
        <pc:spChg chg="add mod ord">
          <ac:chgData name="Emily Hubbard" userId="1d4a9d99-d5ce-44ef-95ca-ec6a92907a60" providerId="ADAL" clId="{40C867D4-907A-4629-90FE-6F932105595F}" dt="2023-04-17T15:02:08.811" v="93" actId="171"/>
          <ac:spMkLst>
            <pc:docMk/>
            <pc:sldMk cId="825339084" sldId="945"/>
            <ac:spMk id="5" creationId="{A65B42FB-4EA7-4FA8-CA3D-722F41C39B60}"/>
          </ac:spMkLst>
        </pc:spChg>
        <pc:spChg chg="mod">
          <ac:chgData name="Emily Hubbard" userId="1d4a9d99-d5ce-44ef-95ca-ec6a92907a60" providerId="ADAL" clId="{40C867D4-907A-4629-90FE-6F932105595F}" dt="2023-04-18T13:44:24.918" v="251" actId="14100"/>
          <ac:spMkLst>
            <pc:docMk/>
            <pc:sldMk cId="825339084" sldId="945"/>
            <ac:spMk id="6" creationId="{D567FCED-8DA3-3A4B-EB09-6DC7CF02CDB1}"/>
          </ac:spMkLst>
        </pc:spChg>
      </pc:sldChg>
      <pc:sldChg chg="addSp modSp mod modTransition replTag delTag">
        <pc:chgData name="Emily Hubbard" userId="1d4a9d99-d5ce-44ef-95ca-ec6a92907a60" providerId="ADAL" clId="{40C867D4-907A-4629-90FE-6F932105595F}" dt="2023-04-27T16:46:15.309" v="325"/>
        <pc:sldMkLst>
          <pc:docMk/>
          <pc:sldMk cId="976679321" sldId="946"/>
        </pc:sldMkLst>
        <pc:spChg chg="mod">
          <ac:chgData name="Emily Hubbard" userId="1d4a9d99-d5ce-44ef-95ca-ec6a92907a60" providerId="ADAL" clId="{40C867D4-907A-4629-90FE-6F932105595F}" dt="2023-04-18T12:51:23.388" v="202" actId="2085"/>
          <ac:spMkLst>
            <pc:docMk/>
            <pc:sldMk cId="976679321" sldId="946"/>
            <ac:spMk id="2" creationId="{5C3CF288-4AE1-6F2C-4B14-CC92B6DB0E28}"/>
          </ac:spMkLst>
        </pc:spChg>
        <pc:spChg chg="add mod ord">
          <ac:chgData name="Emily Hubbard" userId="1d4a9d99-d5ce-44ef-95ca-ec6a92907a60" providerId="ADAL" clId="{40C867D4-907A-4629-90FE-6F932105595F}" dt="2023-04-17T15:02:02.845" v="77" actId="171"/>
          <ac:spMkLst>
            <pc:docMk/>
            <pc:sldMk cId="976679321" sldId="946"/>
            <ac:spMk id="5" creationId="{6F5B8B01-21EF-6476-226C-06AADAA491CE}"/>
          </ac:spMkLst>
        </pc:spChg>
      </pc:sldChg>
      <pc:sldChg chg="addSp delSp modSp mod modTransition delAnim modAnim replTag delTag">
        <pc:chgData name="Emily Hubbard" userId="1d4a9d99-d5ce-44ef-95ca-ec6a92907a60" providerId="ADAL" clId="{40C867D4-907A-4629-90FE-6F932105595F}" dt="2023-04-27T16:46:28.046" v="342"/>
        <pc:sldMkLst>
          <pc:docMk/>
          <pc:sldMk cId="3557825766" sldId="947"/>
        </pc:sldMkLst>
        <pc:spChg chg="add mod">
          <ac:chgData name="Emily Hubbard" userId="1d4a9d99-d5ce-44ef-95ca-ec6a92907a60" providerId="ADAL" clId="{40C867D4-907A-4629-90FE-6F932105595F}" dt="2023-04-17T15:02:10.977" v="98"/>
          <ac:spMkLst>
            <pc:docMk/>
            <pc:sldMk cId="3557825766" sldId="947"/>
            <ac:spMk id="5" creationId="{FED114B0-7903-F853-F20B-AB3F70B9E382}"/>
          </ac:spMkLst>
        </pc:spChg>
        <pc:picChg chg="del">
          <ac:chgData name="Emily Hubbard" userId="1d4a9d99-d5ce-44ef-95ca-ec6a92907a60" providerId="ADAL" clId="{40C867D4-907A-4629-90FE-6F932105595F}" dt="2023-04-18T13:42:49.543" v="217" actId="478"/>
          <ac:picMkLst>
            <pc:docMk/>
            <pc:sldMk cId="3557825766" sldId="947"/>
            <ac:picMk id="2" creationId="{EE30FE11-4527-272E-52DA-1350FB19F388}"/>
          </ac:picMkLst>
        </pc:picChg>
        <pc:picChg chg="add mod">
          <ac:chgData name="Emily Hubbard" userId="1d4a9d99-d5ce-44ef-95ca-ec6a92907a60" providerId="ADAL" clId="{40C867D4-907A-4629-90FE-6F932105595F}" dt="2023-04-18T13:43:23.610" v="226" actId="1076"/>
          <ac:picMkLst>
            <pc:docMk/>
            <pc:sldMk cId="3557825766" sldId="947"/>
            <ac:picMk id="6" creationId="{AFAB084D-E4C5-7678-A424-91D50257CB49}"/>
          </ac:picMkLst>
        </pc:picChg>
      </pc:sldChg>
      <pc:sldChg chg="addSp modSp modTransition replTag delTag">
        <pc:chgData name="Emily Hubbard" userId="1d4a9d99-d5ce-44ef-95ca-ec6a92907a60" providerId="ADAL" clId="{40C867D4-907A-4629-90FE-6F932105595F}" dt="2023-04-27T16:46:17.317" v="328"/>
        <pc:sldMkLst>
          <pc:docMk/>
          <pc:sldMk cId="678488493" sldId="948"/>
        </pc:sldMkLst>
        <pc:spChg chg="add mod">
          <ac:chgData name="Emily Hubbard" userId="1d4a9d99-d5ce-44ef-95ca-ec6a92907a60" providerId="ADAL" clId="{40C867D4-907A-4629-90FE-6F932105595F}" dt="2023-04-17T15:02:04.108" v="80"/>
          <ac:spMkLst>
            <pc:docMk/>
            <pc:sldMk cId="678488493" sldId="948"/>
            <ac:spMk id="3" creationId="{74503E88-6D3A-91EA-A410-1F4417341CD7}"/>
          </ac:spMkLst>
        </pc:spChg>
      </pc:sldChg>
      <pc:sldChg chg="addSp modSp modTransition replTag delTag">
        <pc:chgData name="Emily Hubbard" userId="1d4a9d99-d5ce-44ef-95ca-ec6a92907a60" providerId="ADAL" clId="{40C867D4-907A-4629-90FE-6F932105595F}" dt="2023-04-27T16:46:37.189" v="355"/>
        <pc:sldMkLst>
          <pc:docMk/>
          <pc:sldMk cId="1432740507" sldId="949"/>
        </pc:sldMkLst>
        <pc:spChg chg="add mod">
          <ac:chgData name="Emily Hubbard" userId="1d4a9d99-d5ce-44ef-95ca-ec6a92907a60" providerId="ADAL" clId="{40C867D4-907A-4629-90FE-6F932105595F}" dt="2023-04-18T14:43:04.922" v="278"/>
          <ac:spMkLst>
            <pc:docMk/>
            <pc:sldMk cId="1432740507" sldId="949"/>
            <ac:spMk id="4" creationId="{3ED16097-2954-D8A7-F5F4-37DC7D1EF7BE}"/>
          </ac:spMkLst>
        </pc:spChg>
      </pc:sldChg>
      <pc:sldChg chg="addSp modSp mod modTransition replTag delTag">
        <pc:chgData name="Emily Hubbard" userId="1d4a9d99-d5ce-44ef-95ca-ec6a92907a60" providerId="ADAL" clId="{40C867D4-907A-4629-90FE-6F932105595F}" dt="2023-04-27T16:46:13.469" v="322"/>
        <pc:sldMkLst>
          <pc:docMk/>
          <pc:sldMk cId="1126683209" sldId="950"/>
        </pc:sldMkLst>
        <pc:spChg chg="add mod ord">
          <ac:chgData name="Emily Hubbard" userId="1d4a9d99-d5ce-44ef-95ca-ec6a92907a60" providerId="ADAL" clId="{40C867D4-907A-4629-90FE-6F932105595F}" dt="2023-04-17T15:01:58.103" v="65" actId="171"/>
          <ac:spMkLst>
            <pc:docMk/>
            <pc:sldMk cId="1126683209" sldId="950"/>
            <ac:spMk id="3" creationId="{24BCD113-4E04-A8DC-CFF2-D417DD044AEE}"/>
          </ac:spMkLst>
        </pc:spChg>
        <pc:picChg chg="mod">
          <ac:chgData name="Emily Hubbard" userId="1d4a9d99-d5ce-44ef-95ca-ec6a92907a60" providerId="ADAL" clId="{40C867D4-907A-4629-90FE-6F932105595F}" dt="2023-04-18T12:50:33.373" v="196" actId="1076"/>
          <ac:picMkLst>
            <pc:docMk/>
            <pc:sldMk cId="1126683209" sldId="950"/>
            <ac:picMk id="6" creationId="{EE0C1C88-D926-96A2-FF82-4CAA30BDEE03}"/>
          </ac:picMkLst>
        </pc:picChg>
      </pc:sldChg>
    </pc:docChg>
  </pc:docChgLst>
  <pc:docChgLst>
    <pc:chgData name="Emily Hubbard" userId="1d4a9d99-d5ce-44ef-95ca-ec6a92907a60" providerId="ADAL" clId="{550A0B97-E566-464C-AFAB-E8AF70A4DCFE}"/>
    <pc:docChg chg="addSld delSld modSld modSection">
      <pc:chgData name="Emily Hubbard" userId="1d4a9d99-d5ce-44ef-95ca-ec6a92907a60" providerId="ADAL" clId="{550A0B97-E566-464C-AFAB-E8AF70A4DCFE}" dt="2023-11-27T15:29:28.122" v="1" actId="47"/>
      <pc:docMkLst>
        <pc:docMk/>
      </pc:docMkLst>
      <pc:sldChg chg="del">
        <pc:chgData name="Emily Hubbard" userId="1d4a9d99-d5ce-44ef-95ca-ec6a92907a60" providerId="ADAL" clId="{550A0B97-E566-464C-AFAB-E8AF70A4DCFE}" dt="2023-11-27T15:29:28.122" v="1" actId="47"/>
        <pc:sldMkLst>
          <pc:docMk/>
          <pc:sldMk cId="419160087" sldId="854"/>
        </pc:sldMkLst>
      </pc:sldChg>
      <pc:sldChg chg="add">
        <pc:chgData name="Emily Hubbard" userId="1d4a9d99-d5ce-44ef-95ca-ec6a92907a60" providerId="ADAL" clId="{550A0B97-E566-464C-AFAB-E8AF70A4DCFE}" dt="2023-11-27T15:29:26.170" v="0"/>
        <pc:sldMkLst>
          <pc:docMk/>
          <pc:sldMk cId="3443595192" sldId="857"/>
        </pc:sldMkLst>
      </pc:sldChg>
    </pc:docChg>
  </pc:docChgLst>
  <pc:docChgLst>
    <pc:chgData name="Emily Hubbard" userId="S::emily.hubbard@sja.org.uk::1d4a9d99-d5ce-44ef-95ca-ec6a92907a60" providerId="AD" clId="Web-{64205E1F-D46B-47CC-B513-76B9DCDA6D41}"/>
    <pc:docChg chg="modSld">
      <pc:chgData name="Emily Hubbard" userId="S::emily.hubbard@sja.org.uk::1d4a9d99-d5ce-44ef-95ca-ec6a92907a60" providerId="AD" clId="Web-{64205E1F-D46B-47CC-B513-76B9DCDA6D41}" dt="2023-07-13T18:25:40.834" v="4" actId="1076"/>
      <pc:docMkLst>
        <pc:docMk/>
      </pc:docMkLst>
      <pc:sldChg chg="modSp">
        <pc:chgData name="Emily Hubbard" userId="S::emily.hubbard@sja.org.uk::1d4a9d99-d5ce-44ef-95ca-ec6a92907a60" providerId="AD" clId="Web-{64205E1F-D46B-47CC-B513-76B9DCDA6D41}" dt="2023-07-13T18:25:40.834" v="4" actId="1076"/>
        <pc:sldMkLst>
          <pc:docMk/>
          <pc:sldMk cId="3146610277" sldId="856"/>
        </pc:sldMkLst>
        <pc:picChg chg="mod">
          <ac:chgData name="Emily Hubbard" userId="S::emily.hubbard@sja.org.uk::1d4a9d99-d5ce-44ef-95ca-ec6a92907a60" providerId="AD" clId="Web-{64205E1F-D46B-47CC-B513-76B9DCDA6D41}" dt="2023-07-13T18:25:40.834" v="4" actId="1076"/>
          <ac:picMkLst>
            <pc:docMk/>
            <pc:sldMk cId="3146610277" sldId="856"/>
            <ac:picMk id="6" creationId="{7C5908D2-2B1F-1240-0514-A845F1D8AAC9}"/>
          </ac:picMkLst>
        </pc:picChg>
        <pc:picChg chg="mod">
          <ac:chgData name="Emily Hubbard" userId="S::emily.hubbard@sja.org.uk::1d4a9d99-d5ce-44ef-95ca-ec6a92907a60" providerId="AD" clId="Web-{64205E1F-D46B-47CC-B513-76B9DCDA6D41}" dt="2023-07-13T18:25:40.819" v="3" actId="1076"/>
          <ac:picMkLst>
            <pc:docMk/>
            <pc:sldMk cId="3146610277" sldId="856"/>
            <ac:picMk id="8" creationId="{6574F367-6001-C335-1D89-47D39FDE5FC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5621" cy="502626"/>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sz="quarter" idx="1"/>
          </p:nvPr>
        </p:nvSpPr>
        <p:spPr>
          <a:xfrm>
            <a:off x="3900935" y="0"/>
            <a:ext cx="2985621" cy="502626"/>
          </a:xfrm>
          <a:prstGeom prst="rect">
            <a:avLst/>
          </a:prstGeom>
        </p:spPr>
        <p:txBody>
          <a:bodyPr vert="horz" lIns="92431" tIns="46215" rIns="92431" bIns="46215" rtlCol="0"/>
          <a:lstStyle>
            <a:lvl1pPr algn="r">
              <a:defRPr sz="1200"/>
            </a:lvl1pPr>
          </a:lstStyle>
          <a:p>
            <a:fld id="{1FEF8BF7-BB1D-40E1-9A65-30CF0C300C0F}" type="datetimeFigureOut">
              <a:rPr lang="en-GB" smtClean="0"/>
              <a:t>27/11/2023</a:t>
            </a:fld>
            <a:endParaRPr lang="en-GB"/>
          </a:p>
        </p:txBody>
      </p:sp>
      <p:sp>
        <p:nvSpPr>
          <p:cNvPr id="4" name="Footer Placeholder 3"/>
          <p:cNvSpPr>
            <a:spLocks noGrp="1"/>
          </p:cNvSpPr>
          <p:nvPr>
            <p:ph type="ftr" sz="quarter" idx="2"/>
          </p:nvPr>
        </p:nvSpPr>
        <p:spPr>
          <a:xfrm>
            <a:off x="1" y="9517674"/>
            <a:ext cx="2985621" cy="502626"/>
          </a:xfrm>
          <a:prstGeom prst="rect">
            <a:avLst/>
          </a:prstGeom>
        </p:spPr>
        <p:txBody>
          <a:bodyPr vert="horz" lIns="92431" tIns="46215" rIns="92431" bIns="46215" rtlCol="0" anchor="b"/>
          <a:lstStyle>
            <a:lvl1pPr algn="l">
              <a:defRPr sz="1200"/>
            </a:lvl1pPr>
          </a:lstStyle>
          <a:p>
            <a:endParaRPr lang="en-GB"/>
          </a:p>
        </p:txBody>
      </p:sp>
      <p:sp>
        <p:nvSpPr>
          <p:cNvPr id="5" name="Slide Number Placeholder 4"/>
          <p:cNvSpPr>
            <a:spLocks noGrp="1"/>
          </p:cNvSpPr>
          <p:nvPr>
            <p:ph type="sldNum" sz="quarter" idx="3"/>
          </p:nvPr>
        </p:nvSpPr>
        <p:spPr>
          <a:xfrm>
            <a:off x="3900935" y="9517674"/>
            <a:ext cx="2985621" cy="502626"/>
          </a:xfrm>
          <a:prstGeom prst="rect">
            <a:avLst/>
          </a:prstGeom>
        </p:spPr>
        <p:txBody>
          <a:bodyPr vert="horz" lIns="92431" tIns="46215" rIns="92431" bIns="46215" rtlCol="0" anchor="b"/>
          <a:lstStyle>
            <a:lvl1pPr algn="r">
              <a:defRPr sz="1200"/>
            </a:lvl1pPr>
          </a:lstStyle>
          <a:p>
            <a:fld id="{97CEBE6F-ED55-4674-A041-62E78C7E4A8A}" type="slidenum">
              <a:rPr lang="en-GB" smtClean="0"/>
              <a:t>‹#›</a:t>
            </a:fld>
            <a:endParaRPr lang="en-GB"/>
          </a:p>
        </p:txBody>
      </p:sp>
    </p:spTree>
    <p:extLst>
      <p:ext uri="{BB962C8B-B14F-4D97-AF65-F5344CB8AC3E}">
        <p14:creationId xmlns:p14="http://schemas.microsoft.com/office/powerpoint/2010/main" val="3411292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4"/>
            <a:ext cx="2984871" cy="502754"/>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idx="1"/>
          </p:nvPr>
        </p:nvSpPr>
        <p:spPr>
          <a:xfrm>
            <a:off x="3901702" y="4"/>
            <a:ext cx="2984871" cy="502754"/>
          </a:xfrm>
          <a:prstGeom prst="rect">
            <a:avLst/>
          </a:prstGeom>
        </p:spPr>
        <p:txBody>
          <a:bodyPr vert="horz" lIns="92431" tIns="46215" rIns="92431" bIns="46215" rtlCol="0"/>
          <a:lstStyle>
            <a:lvl1pPr algn="r">
              <a:defRPr sz="1200"/>
            </a:lvl1pPr>
          </a:lstStyle>
          <a:p>
            <a:fld id="{30AD4CC2-7BD0-4ACE-8318-8D25361700D1}" type="datetimeFigureOut">
              <a:rPr lang="en-GB" smtClean="0"/>
              <a:t>27/11/2023</a:t>
            </a:fld>
            <a:endParaRPr lang="en-GB"/>
          </a:p>
        </p:txBody>
      </p:sp>
      <p:sp>
        <p:nvSpPr>
          <p:cNvPr id="4" name="Slide Image Placeholder 3"/>
          <p:cNvSpPr>
            <a:spLocks noGrp="1" noRot="1" noChangeAspect="1"/>
          </p:cNvSpPr>
          <p:nvPr>
            <p:ph type="sldImg" idx="2"/>
          </p:nvPr>
        </p:nvSpPr>
        <p:spPr>
          <a:xfrm>
            <a:off x="436563" y="1250950"/>
            <a:ext cx="6015037" cy="3382963"/>
          </a:xfrm>
          <a:prstGeom prst="rect">
            <a:avLst/>
          </a:prstGeom>
          <a:noFill/>
          <a:ln w="12700">
            <a:solidFill>
              <a:prstClr val="black"/>
            </a:solidFill>
          </a:ln>
        </p:spPr>
        <p:txBody>
          <a:bodyPr vert="horz" lIns="92431" tIns="46215" rIns="92431" bIns="46215" rtlCol="0" anchor="ctr"/>
          <a:lstStyle/>
          <a:p>
            <a:endParaRPr lang="en-GB"/>
          </a:p>
        </p:txBody>
      </p:sp>
      <p:sp>
        <p:nvSpPr>
          <p:cNvPr id="5" name="Notes Placeholder 4"/>
          <p:cNvSpPr>
            <a:spLocks noGrp="1"/>
          </p:cNvSpPr>
          <p:nvPr>
            <p:ph type="body" sz="quarter" idx="3"/>
          </p:nvPr>
        </p:nvSpPr>
        <p:spPr>
          <a:xfrm>
            <a:off x="688817" y="4822270"/>
            <a:ext cx="5510530" cy="3945493"/>
          </a:xfrm>
          <a:prstGeom prst="rect">
            <a:avLst/>
          </a:prstGeom>
        </p:spPr>
        <p:txBody>
          <a:bodyPr vert="horz" lIns="92431" tIns="46215" rIns="92431" bIns="4621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3" y="9517547"/>
            <a:ext cx="2984871" cy="502754"/>
          </a:xfrm>
          <a:prstGeom prst="rect">
            <a:avLst/>
          </a:prstGeom>
        </p:spPr>
        <p:txBody>
          <a:bodyPr vert="horz" lIns="92431" tIns="46215" rIns="92431" bIns="46215" rtlCol="0" anchor="b"/>
          <a:lstStyle>
            <a:lvl1pPr algn="l">
              <a:defRPr sz="1200"/>
            </a:lvl1pPr>
          </a:lstStyle>
          <a:p>
            <a:endParaRPr lang="en-GB"/>
          </a:p>
        </p:txBody>
      </p:sp>
      <p:sp>
        <p:nvSpPr>
          <p:cNvPr id="7" name="Slide Number Placeholder 6"/>
          <p:cNvSpPr>
            <a:spLocks noGrp="1"/>
          </p:cNvSpPr>
          <p:nvPr>
            <p:ph type="sldNum" sz="quarter" idx="5"/>
          </p:nvPr>
        </p:nvSpPr>
        <p:spPr>
          <a:xfrm>
            <a:off x="3901702" y="9517547"/>
            <a:ext cx="2984871" cy="502754"/>
          </a:xfrm>
          <a:prstGeom prst="rect">
            <a:avLst/>
          </a:prstGeom>
        </p:spPr>
        <p:txBody>
          <a:bodyPr vert="horz" lIns="92431" tIns="46215" rIns="92431" bIns="46215" rtlCol="0" anchor="b"/>
          <a:lstStyle>
            <a:lvl1pPr algn="r">
              <a:defRPr sz="1200"/>
            </a:lvl1pPr>
          </a:lstStyle>
          <a:p>
            <a:fld id="{051F10D0-ADC9-44B9-B59D-1E4EF82F2F9F}" type="slidenum">
              <a:rPr lang="en-GB" smtClean="0"/>
              <a:t>‹#›</a:t>
            </a:fld>
            <a:endParaRPr lang="en-GB"/>
          </a:p>
        </p:txBody>
      </p:sp>
    </p:spTree>
    <p:extLst>
      <p:ext uri="{BB962C8B-B14F-4D97-AF65-F5344CB8AC3E}">
        <p14:creationId xmlns:p14="http://schemas.microsoft.com/office/powerpoint/2010/main" val="2945922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a:t>
            </a:fld>
            <a:endParaRPr lang="en-GB"/>
          </a:p>
        </p:txBody>
      </p:sp>
    </p:spTree>
    <p:extLst>
      <p:ext uri="{BB962C8B-B14F-4D97-AF65-F5344CB8AC3E}">
        <p14:creationId xmlns:p14="http://schemas.microsoft.com/office/powerpoint/2010/main" val="1903139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10</a:t>
            </a:fld>
            <a:endParaRPr lang="en-GB"/>
          </a:p>
        </p:txBody>
      </p:sp>
    </p:spTree>
    <p:extLst>
      <p:ext uri="{BB962C8B-B14F-4D97-AF65-F5344CB8AC3E}">
        <p14:creationId xmlns:p14="http://schemas.microsoft.com/office/powerpoint/2010/main" val="8497714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11</a:t>
            </a:fld>
            <a:endParaRPr lang="en-GB"/>
          </a:p>
        </p:txBody>
      </p:sp>
    </p:spTree>
    <p:extLst>
      <p:ext uri="{BB962C8B-B14F-4D97-AF65-F5344CB8AC3E}">
        <p14:creationId xmlns:p14="http://schemas.microsoft.com/office/powerpoint/2010/main" val="2394676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Demonstrator to show on a mannikin how to give abdominal thrusts</a:t>
            </a:r>
          </a:p>
        </p:txBody>
      </p:sp>
      <p:sp>
        <p:nvSpPr>
          <p:cNvPr id="4" name="Slide Number Placeholder 3"/>
          <p:cNvSpPr>
            <a:spLocks noGrp="1"/>
          </p:cNvSpPr>
          <p:nvPr>
            <p:ph type="sldNum" sz="quarter" idx="5"/>
          </p:nvPr>
        </p:nvSpPr>
        <p:spPr/>
        <p:txBody>
          <a:bodyPr/>
          <a:lstStyle/>
          <a:p>
            <a:fld id="{051F10D0-ADC9-44B9-B59D-1E4EF82F2F9F}" type="slidenum">
              <a:rPr lang="en-GB" smtClean="0"/>
              <a:t>12</a:t>
            </a:fld>
            <a:endParaRPr lang="en-GB"/>
          </a:p>
        </p:txBody>
      </p:sp>
    </p:spTree>
    <p:extLst>
      <p:ext uri="{BB962C8B-B14F-4D97-AF65-F5344CB8AC3E}">
        <p14:creationId xmlns:p14="http://schemas.microsoft.com/office/powerpoint/2010/main" val="36577820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 =  1. heel of hand.  2. between shoulder blades.  3. between tummy button and rib cage.</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13</a:t>
            </a:fld>
            <a:endParaRPr lang="en-GB"/>
          </a:p>
        </p:txBody>
      </p:sp>
    </p:spTree>
    <p:extLst>
      <p:ext uri="{BB962C8B-B14F-4D97-AF65-F5344CB8AC3E}">
        <p14:creationId xmlns:p14="http://schemas.microsoft.com/office/powerpoint/2010/main" val="31673411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14</a:t>
            </a:fld>
            <a:endParaRPr lang="en-GB"/>
          </a:p>
        </p:txBody>
      </p:sp>
    </p:spTree>
    <p:extLst>
      <p:ext uri="{BB962C8B-B14F-4D97-AF65-F5344CB8AC3E}">
        <p14:creationId xmlns:p14="http://schemas.microsoft.com/office/powerpoint/2010/main" val="1763707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2</a:t>
            </a:fld>
            <a:endParaRPr lang="en-GB"/>
          </a:p>
        </p:txBody>
      </p:sp>
    </p:spTree>
    <p:extLst>
      <p:ext uri="{BB962C8B-B14F-4D97-AF65-F5344CB8AC3E}">
        <p14:creationId xmlns:p14="http://schemas.microsoft.com/office/powerpoint/2010/main" val="663526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3</a:t>
            </a:fld>
            <a:endParaRPr lang="en-GB"/>
          </a:p>
        </p:txBody>
      </p:sp>
    </p:spTree>
    <p:extLst>
      <p:ext uri="{BB962C8B-B14F-4D97-AF65-F5344CB8AC3E}">
        <p14:creationId xmlns:p14="http://schemas.microsoft.com/office/powerpoint/2010/main" val="2157915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4</a:t>
            </a:fld>
            <a:endParaRPr lang="en-GB"/>
          </a:p>
        </p:txBody>
      </p:sp>
    </p:spTree>
    <p:extLst>
      <p:ext uri="{BB962C8B-B14F-4D97-AF65-F5344CB8AC3E}">
        <p14:creationId xmlns:p14="http://schemas.microsoft.com/office/powerpoint/2010/main" val="411606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752602">
              <a:defRPr/>
            </a:pPr>
            <a:r>
              <a:rPr lang="en-GB" dirty="0"/>
              <a:t>Emphasis on the “Flap” that separates the two paths. Air travels down a “tube” called the TRACHEA. Food travels down a “tube” called the OESOPHAGUS. Once entered the mouth food and air are separated and travel to their own destination. </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5</a:t>
            </a:fld>
            <a:endParaRPr lang="en-GB"/>
          </a:p>
        </p:txBody>
      </p:sp>
    </p:spTree>
    <p:extLst>
      <p:ext uri="{BB962C8B-B14F-4D97-AF65-F5344CB8AC3E}">
        <p14:creationId xmlns:p14="http://schemas.microsoft.com/office/powerpoint/2010/main" val="3403291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BFC827-7935-45E0-B39A-141B424AE84E}" type="slidenum">
              <a:rPr lang="en-GB" smtClean="0"/>
              <a:t>6</a:t>
            </a:fld>
            <a:endParaRPr lang="en-GB"/>
          </a:p>
        </p:txBody>
      </p:sp>
    </p:spTree>
    <p:extLst>
      <p:ext uri="{BB962C8B-B14F-4D97-AF65-F5344CB8AC3E}">
        <p14:creationId xmlns:p14="http://schemas.microsoft.com/office/powerpoint/2010/main" val="4119424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 Safety, what could happen? What precautions could you take to try prevent choking occurring?</a:t>
            </a:r>
          </a:p>
          <a:p>
            <a:r>
              <a:rPr lang="en-GB" dirty="0"/>
              <a:t>Pic 1 - Toddler eating (these should be cut in half lengthways) </a:t>
            </a:r>
            <a:br>
              <a:rPr lang="en-GB" dirty="0"/>
            </a:br>
            <a:r>
              <a:rPr lang="en-GB" dirty="0"/>
              <a:t>Pic 2 Child eating a large burger (a big bite of bread can become stuck in throat and difficult to dislodge)</a:t>
            </a:r>
            <a:br>
              <a:rPr lang="en-GB" dirty="0"/>
            </a:br>
            <a:r>
              <a:rPr lang="en-GB" dirty="0"/>
              <a:t>Pic 3 Adult with something in throat, if not able to cough or dislodge this can be potentially dangerous. </a:t>
            </a:r>
          </a:p>
          <a:p>
            <a:r>
              <a:rPr lang="en-GB" dirty="0"/>
              <a:t>Who is most at risk in these pictures and why? – debate.</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7</a:t>
            </a:fld>
            <a:endParaRPr lang="en-GB"/>
          </a:p>
        </p:txBody>
      </p:sp>
    </p:spTree>
    <p:extLst>
      <p:ext uri="{BB962C8B-B14F-4D97-AF65-F5344CB8AC3E}">
        <p14:creationId xmlns:p14="http://schemas.microsoft.com/office/powerpoint/2010/main" val="2491734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Discuss - babies airways are narrower and babies tend to put things in mouth that they can choke on i.e. toys, household objects on the floor, small foods (how do we prevent this and keep them safe?)</a:t>
            </a:r>
          </a:p>
          <a:p>
            <a:r>
              <a:rPr lang="en-GB"/>
              <a:t>KS2 age group hazards are too much in mouth, talking whilst eating and running with food in mouth. </a:t>
            </a:r>
          </a:p>
          <a:p>
            <a:r>
              <a:rPr lang="en-GB"/>
              <a:t>Adults (especially elderly) false teeth, rushing, talking, not chewing food properly. </a:t>
            </a:r>
          </a:p>
          <a:p>
            <a:r>
              <a:rPr lang="en-GB"/>
              <a:t>Discussion prevention; chewing food, smaller bites, sitting when eating.</a:t>
            </a:r>
          </a:p>
        </p:txBody>
      </p:sp>
      <p:sp>
        <p:nvSpPr>
          <p:cNvPr id="4" name="Slide Number Placeholder 3"/>
          <p:cNvSpPr>
            <a:spLocks noGrp="1"/>
          </p:cNvSpPr>
          <p:nvPr>
            <p:ph type="sldNum" sz="quarter" idx="5"/>
          </p:nvPr>
        </p:nvSpPr>
        <p:spPr/>
        <p:txBody>
          <a:bodyPr/>
          <a:lstStyle/>
          <a:p>
            <a:fld id="{051F10D0-ADC9-44B9-B59D-1E4EF82F2F9F}" type="slidenum">
              <a:rPr lang="en-GB" smtClean="0"/>
              <a:t>8</a:t>
            </a:fld>
            <a:endParaRPr lang="en-GB"/>
          </a:p>
        </p:txBody>
      </p:sp>
    </p:spTree>
    <p:extLst>
      <p:ext uri="{BB962C8B-B14F-4D97-AF65-F5344CB8AC3E}">
        <p14:creationId xmlns:p14="http://schemas.microsoft.com/office/powerpoint/2010/main" val="25854639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488"/>
              </a:spcAft>
              <a:buClr>
                <a:schemeClr val="tx2"/>
              </a:buClr>
              <a:buSzPct val="100000"/>
            </a:pPr>
            <a:r>
              <a:rPr lang="en-GB" altLang="en-US" sz="1200"/>
              <a:t>Signs and symptoms of someone who is choking could be:</a:t>
            </a:r>
          </a:p>
          <a:p>
            <a:pPr marL="365745" indent="-365745">
              <a:spcAft>
                <a:spcPts val="488"/>
              </a:spcAft>
              <a:buClr>
                <a:srgbClr val="007A53"/>
              </a:buClr>
              <a:buSzPct val="100000"/>
              <a:buFont typeface="Lucida Grande"/>
              <a:buChar char="➤"/>
            </a:pPr>
            <a:r>
              <a:rPr lang="en-GB" altLang="en-US" sz="1200"/>
              <a:t>They may be unable to speak, breathe or cough</a:t>
            </a:r>
          </a:p>
          <a:p>
            <a:pPr marL="365745" indent="-365745">
              <a:spcAft>
                <a:spcPts val="488"/>
              </a:spcAft>
              <a:buClr>
                <a:srgbClr val="007A53"/>
              </a:buClr>
              <a:buSzPct val="100000"/>
              <a:buFont typeface="Lucida Grande"/>
              <a:buChar char="➤"/>
            </a:pPr>
            <a:r>
              <a:rPr lang="en-GB" sz="1200"/>
              <a:t>The casualty's face or neck may become very red or look a purple or blue colour</a:t>
            </a:r>
          </a:p>
          <a:p>
            <a:pPr marL="365745" indent="-365745">
              <a:spcAft>
                <a:spcPts val="488"/>
              </a:spcAft>
              <a:buClr>
                <a:srgbClr val="007A53"/>
              </a:buClr>
              <a:buSzPct val="100000"/>
              <a:buFont typeface="Lucida Grande"/>
              <a:buChar char="➤"/>
            </a:pPr>
            <a:r>
              <a:rPr lang="en-GB" sz="1200"/>
              <a:t>The may point to or grasp at their mouth or throat</a:t>
            </a:r>
          </a:p>
          <a:p>
            <a:pPr marL="365745" indent="-365745">
              <a:spcAft>
                <a:spcPts val="488"/>
              </a:spcAft>
              <a:buClr>
                <a:srgbClr val="007A53"/>
              </a:buClr>
              <a:buSzPct val="100000"/>
              <a:buFont typeface="Lucida Grande"/>
              <a:buChar char="➤"/>
            </a:pPr>
            <a:r>
              <a:rPr lang="en-GB" sz="1200"/>
              <a:t>They may stand up and look very distressed</a:t>
            </a:r>
          </a:p>
          <a:p>
            <a:pPr marL="365745" indent="-365745">
              <a:spcAft>
                <a:spcPts val="488"/>
              </a:spcAft>
              <a:buClr>
                <a:srgbClr val="007A53"/>
              </a:buClr>
              <a:buSzPct val="100000"/>
              <a:buFont typeface="Lucida Grande"/>
              <a:buChar char="➤"/>
            </a:pPr>
            <a:r>
              <a:rPr lang="en-GB" sz="1200"/>
              <a:t>They may look frightened with wide eyes</a:t>
            </a:r>
          </a:p>
          <a:p>
            <a:pPr marL="365745" indent="-365745">
              <a:spcAft>
                <a:spcPts val="488"/>
              </a:spcAft>
              <a:buClr>
                <a:srgbClr val="007A53"/>
              </a:buClr>
              <a:buSzPct val="100000"/>
              <a:buFont typeface="Lucida Grande"/>
              <a:buChar char="➤"/>
            </a:pPr>
            <a:r>
              <a:rPr lang="en-GB" sz="1200"/>
              <a:t>They may become unresponsive.</a:t>
            </a:r>
          </a:p>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9</a:t>
            </a:fld>
            <a:endParaRPr lang="en-GB"/>
          </a:p>
        </p:txBody>
      </p:sp>
    </p:spTree>
    <p:extLst>
      <p:ext uri="{BB962C8B-B14F-4D97-AF65-F5344CB8AC3E}">
        <p14:creationId xmlns:p14="http://schemas.microsoft.com/office/powerpoint/2010/main" val="16769668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27/11/2023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4069465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co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6" name="Rectangle 5">
            <a:extLst>
              <a:ext uri="{FF2B5EF4-FFF2-40B4-BE49-F238E27FC236}">
                <a16:creationId xmlns:a16="http://schemas.microsoft.com/office/drawing/2014/main" id="{8305ADB6-B832-4CC1-96DE-6F00B9758923}"/>
              </a:ext>
            </a:extLst>
          </p:cNvPr>
          <p:cNvSpPr/>
          <p:nvPr userDrawn="1"/>
        </p:nvSpPr>
        <p:spPr>
          <a:xfrm>
            <a:off x="6096000" y="1873250"/>
            <a:ext cx="6096000" cy="4270375"/>
          </a:xfrm>
          <a:prstGeom prst="rect">
            <a:avLst/>
          </a:prstGeom>
          <a:solidFill>
            <a:srgbClr val="007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2">
            <a:extLst>
              <a:ext uri="{FF2B5EF4-FFF2-40B4-BE49-F238E27FC236}">
                <a16:creationId xmlns:a16="http://schemas.microsoft.com/office/drawing/2014/main" id="{A130F2F5-B9CA-4ED0-BBB0-2914D0A8289B}"/>
              </a:ext>
            </a:extLst>
          </p:cNvPr>
          <p:cNvSpPr>
            <a:spLocks noGrp="1"/>
          </p:cNvSpPr>
          <p:nvPr>
            <p:ph type="pic" sz="quarter" idx="99" hasCustomPrompt="1"/>
          </p:nvPr>
        </p:nvSpPr>
        <p:spPr>
          <a:xfrm>
            <a:off x="6784863" y="2469732"/>
            <a:ext cx="4718274" cy="3077410"/>
          </a:xfrm>
          <a:prstGeom prst="rect">
            <a:avLst/>
          </a:prstGeom>
        </p:spPr>
        <p:txBody>
          <a:bodyPr/>
          <a:lstStyle>
            <a:lvl1pPr marL="0" indent="0">
              <a:buNone/>
              <a:defRPr lang="en-US" sz="1200" b="0" i="0" kern="1200" dirty="0">
                <a:solidFill>
                  <a:schemeClr val="bg1"/>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icon</a:t>
            </a:r>
            <a:endParaRPr lang="en-US" dirty="0"/>
          </a:p>
        </p:txBody>
      </p:sp>
    </p:spTree>
    <p:extLst>
      <p:ext uri="{BB962C8B-B14F-4D97-AF65-F5344CB8AC3E}">
        <p14:creationId xmlns:p14="http://schemas.microsoft.com/office/powerpoint/2010/main" val="2232599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indmap">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5">
            <a:extLst>
              <a:ext uri="{FF2B5EF4-FFF2-40B4-BE49-F238E27FC236}">
                <a16:creationId xmlns:a16="http://schemas.microsoft.com/office/drawing/2014/main" id="{9CC461BF-003B-4500-A739-5FAF3DE5D41F}"/>
              </a:ext>
            </a:extLst>
          </p:cNvPr>
          <p:cNvSpPr>
            <a:spLocks noGrp="1"/>
          </p:cNvSpPr>
          <p:nvPr>
            <p:ph type="body" sz="quarter" idx="96" hasCustomPrompt="1"/>
          </p:nvPr>
        </p:nvSpPr>
        <p:spPr>
          <a:xfrm>
            <a:off x="566302" y="240013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 name="Text Placeholder 5">
            <a:extLst>
              <a:ext uri="{FF2B5EF4-FFF2-40B4-BE49-F238E27FC236}">
                <a16:creationId xmlns:a16="http://schemas.microsoft.com/office/drawing/2014/main" id="{B5858B28-1515-45C5-AEE4-A55077E40017}"/>
              </a:ext>
            </a:extLst>
          </p:cNvPr>
          <p:cNvSpPr>
            <a:spLocks noGrp="1"/>
          </p:cNvSpPr>
          <p:nvPr>
            <p:ph type="body" sz="quarter" idx="98" hasCustomPrompt="1"/>
          </p:nvPr>
        </p:nvSpPr>
        <p:spPr>
          <a:xfrm>
            <a:off x="301183" y="363602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 name="Text Placeholder 5">
            <a:extLst>
              <a:ext uri="{FF2B5EF4-FFF2-40B4-BE49-F238E27FC236}">
                <a16:creationId xmlns:a16="http://schemas.microsoft.com/office/drawing/2014/main" id="{FC730550-2FB1-49BF-B8CB-EDA7E3C208B2}"/>
              </a:ext>
            </a:extLst>
          </p:cNvPr>
          <p:cNvSpPr>
            <a:spLocks noGrp="1"/>
          </p:cNvSpPr>
          <p:nvPr>
            <p:ph type="body" sz="quarter" idx="99" hasCustomPrompt="1"/>
          </p:nvPr>
        </p:nvSpPr>
        <p:spPr>
          <a:xfrm>
            <a:off x="560298" y="47579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7" name="Text Placeholder 5">
            <a:extLst>
              <a:ext uri="{FF2B5EF4-FFF2-40B4-BE49-F238E27FC236}">
                <a16:creationId xmlns:a16="http://schemas.microsoft.com/office/drawing/2014/main" id="{BC7FE005-3918-417B-B820-DAC9AE3B98AB}"/>
              </a:ext>
            </a:extLst>
          </p:cNvPr>
          <p:cNvSpPr>
            <a:spLocks noGrp="1"/>
          </p:cNvSpPr>
          <p:nvPr>
            <p:ph type="body" sz="quarter" idx="100" hasCustomPrompt="1"/>
          </p:nvPr>
        </p:nvSpPr>
        <p:spPr>
          <a:xfrm>
            <a:off x="2005689" y="558014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8" name="Text Placeholder 5">
            <a:extLst>
              <a:ext uri="{FF2B5EF4-FFF2-40B4-BE49-F238E27FC236}">
                <a16:creationId xmlns:a16="http://schemas.microsoft.com/office/drawing/2014/main" id="{40C6017E-2EC9-4274-8102-56DB823B0908}"/>
              </a:ext>
            </a:extLst>
          </p:cNvPr>
          <p:cNvSpPr>
            <a:spLocks noGrp="1"/>
          </p:cNvSpPr>
          <p:nvPr>
            <p:ph type="body" sz="quarter" idx="101" hasCustomPrompt="1"/>
          </p:nvPr>
        </p:nvSpPr>
        <p:spPr>
          <a:xfrm>
            <a:off x="3794148" y="576840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0" name="Text Placeholder 5">
            <a:extLst>
              <a:ext uri="{FF2B5EF4-FFF2-40B4-BE49-F238E27FC236}">
                <a16:creationId xmlns:a16="http://schemas.microsoft.com/office/drawing/2014/main" id="{CD28D7FC-FDC4-4A14-8089-DF6DB6E9BBDF}"/>
              </a:ext>
            </a:extLst>
          </p:cNvPr>
          <p:cNvSpPr>
            <a:spLocks noGrp="1"/>
          </p:cNvSpPr>
          <p:nvPr>
            <p:ph type="body" sz="quarter" idx="102" hasCustomPrompt="1"/>
          </p:nvPr>
        </p:nvSpPr>
        <p:spPr>
          <a:xfrm>
            <a:off x="5488477" y="5822189"/>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1" name="Text Placeholder 5">
            <a:extLst>
              <a:ext uri="{FF2B5EF4-FFF2-40B4-BE49-F238E27FC236}">
                <a16:creationId xmlns:a16="http://schemas.microsoft.com/office/drawing/2014/main" id="{00639A6A-1A97-4680-8289-4FBFC02A9220}"/>
              </a:ext>
            </a:extLst>
          </p:cNvPr>
          <p:cNvSpPr>
            <a:spLocks noGrp="1"/>
          </p:cNvSpPr>
          <p:nvPr>
            <p:ph type="body" sz="quarter" idx="103" hasCustomPrompt="1"/>
          </p:nvPr>
        </p:nvSpPr>
        <p:spPr>
          <a:xfrm>
            <a:off x="7344171" y="5781848"/>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2" name="Text Placeholder 5">
            <a:extLst>
              <a:ext uri="{FF2B5EF4-FFF2-40B4-BE49-F238E27FC236}">
                <a16:creationId xmlns:a16="http://schemas.microsoft.com/office/drawing/2014/main" id="{74512643-D483-499C-81A1-727769E81695}"/>
              </a:ext>
            </a:extLst>
          </p:cNvPr>
          <p:cNvSpPr>
            <a:spLocks noGrp="1"/>
          </p:cNvSpPr>
          <p:nvPr>
            <p:ph type="body" sz="quarter" idx="104" hasCustomPrompt="1"/>
          </p:nvPr>
        </p:nvSpPr>
        <p:spPr>
          <a:xfrm>
            <a:off x="9433467" y="549641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3" name="Text Placeholder 5">
            <a:extLst>
              <a:ext uri="{FF2B5EF4-FFF2-40B4-BE49-F238E27FC236}">
                <a16:creationId xmlns:a16="http://schemas.microsoft.com/office/drawing/2014/main" id="{1A390193-2BB1-43F0-9B59-B396A712999F}"/>
              </a:ext>
            </a:extLst>
          </p:cNvPr>
          <p:cNvSpPr>
            <a:spLocks noGrp="1"/>
          </p:cNvSpPr>
          <p:nvPr>
            <p:ph type="body" sz="quarter" idx="105" hasCustomPrompt="1"/>
          </p:nvPr>
        </p:nvSpPr>
        <p:spPr>
          <a:xfrm>
            <a:off x="10095009" y="44035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4" name="Text Placeholder 5">
            <a:extLst>
              <a:ext uri="{FF2B5EF4-FFF2-40B4-BE49-F238E27FC236}">
                <a16:creationId xmlns:a16="http://schemas.microsoft.com/office/drawing/2014/main" id="{75E38EE0-D300-4F93-9DBE-C2DA102278FD}"/>
              </a:ext>
            </a:extLst>
          </p:cNvPr>
          <p:cNvSpPr>
            <a:spLocks noGrp="1"/>
          </p:cNvSpPr>
          <p:nvPr>
            <p:ph type="body" sz="quarter" idx="106" hasCustomPrompt="1"/>
          </p:nvPr>
        </p:nvSpPr>
        <p:spPr>
          <a:xfrm>
            <a:off x="10339176" y="3188706"/>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5" name="Text Placeholder 5">
            <a:extLst>
              <a:ext uri="{FF2B5EF4-FFF2-40B4-BE49-F238E27FC236}">
                <a16:creationId xmlns:a16="http://schemas.microsoft.com/office/drawing/2014/main" id="{D6EBC16D-71B6-4D31-8838-0DC66F59F744}"/>
              </a:ext>
            </a:extLst>
          </p:cNvPr>
          <p:cNvSpPr>
            <a:spLocks noGrp="1"/>
          </p:cNvSpPr>
          <p:nvPr>
            <p:ph type="body" sz="quarter" idx="107" hasCustomPrompt="1"/>
          </p:nvPr>
        </p:nvSpPr>
        <p:spPr>
          <a:xfrm>
            <a:off x="9990241" y="202085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6" name="Text Placeholder 5">
            <a:extLst>
              <a:ext uri="{FF2B5EF4-FFF2-40B4-BE49-F238E27FC236}">
                <a16:creationId xmlns:a16="http://schemas.microsoft.com/office/drawing/2014/main" id="{6E1F1467-6368-447D-B624-CBED4604243E}"/>
              </a:ext>
            </a:extLst>
          </p:cNvPr>
          <p:cNvSpPr>
            <a:spLocks noGrp="1"/>
          </p:cNvSpPr>
          <p:nvPr>
            <p:ph type="body" sz="quarter" idx="108" hasCustomPrompt="1"/>
          </p:nvPr>
        </p:nvSpPr>
        <p:spPr>
          <a:xfrm>
            <a:off x="8405493" y="149989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7" name="Text Placeholder 5">
            <a:extLst>
              <a:ext uri="{FF2B5EF4-FFF2-40B4-BE49-F238E27FC236}">
                <a16:creationId xmlns:a16="http://schemas.microsoft.com/office/drawing/2014/main" id="{6F3C9C3E-0D4C-45B6-98E9-1BB9EB168AB2}"/>
              </a:ext>
            </a:extLst>
          </p:cNvPr>
          <p:cNvSpPr>
            <a:spLocks noGrp="1"/>
          </p:cNvSpPr>
          <p:nvPr>
            <p:ph type="body" sz="quarter" idx="109" hasCustomPrompt="1"/>
          </p:nvPr>
        </p:nvSpPr>
        <p:spPr>
          <a:xfrm>
            <a:off x="6404214" y="142110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8" name="Text Placeholder 5">
            <a:extLst>
              <a:ext uri="{FF2B5EF4-FFF2-40B4-BE49-F238E27FC236}">
                <a16:creationId xmlns:a16="http://schemas.microsoft.com/office/drawing/2014/main" id="{502523A3-3513-45FD-9248-B200679E8835}"/>
              </a:ext>
            </a:extLst>
          </p:cNvPr>
          <p:cNvSpPr>
            <a:spLocks noGrp="1"/>
          </p:cNvSpPr>
          <p:nvPr>
            <p:ph type="body" sz="quarter" idx="110" hasCustomPrompt="1"/>
          </p:nvPr>
        </p:nvSpPr>
        <p:spPr>
          <a:xfrm>
            <a:off x="4255929" y="142506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D1665F71-A6C4-4709-B32C-35A7B40BE7AB}"/>
              </a:ext>
            </a:extLst>
          </p:cNvPr>
          <p:cNvSpPr>
            <a:spLocks noGrp="1"/>
          </p:cNvSpPr>
          <p:nvPr>
            <p:ph type="body" sz="quarter" idx="111" hasCustomPrompt="1"/>
          </p:nvPr>
        </p:nvSpPr>
        <p:spPr>
          <a:xfrm>
            <a:off x="2291915" y="163659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7">
            <a:extLst>
              <a:ext uri="{FF2B5EF4-FFF2-40B4-BE49-F238E27FC236}">
                <a16:creationId xmlns:a16="http://schemas.microsoft.com/office/drawing/2014/main" id="{381411F1-AAC5-46CB-A14E-4A811D2A0F18}"/>
              </a:ext>
            </a:extLst>
          </p:cNvPr>
          <p:cNvSpPr>
            <a:spLocks noGrp="1"/>
          </p:cNvSpPr>
          <p:nvPr>
            <p:ph type="body" sz="quarter" idx="123" hasCustomPrompt="1"/>
          </p:nvPr>
        </p:nvSpPr>
        <p:spPr>
          <a:xfrm flipV="1">
            <a:off x="1947277" y="3996256"/>
            <a:ext cx="267540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5407" h="123456">
                <a:moveTo>
                  <a:pt x="61200" y="123456"/>
                </a:moveTo>
                <a:cubicBezTo>
                  <a:pt x="78100" y="123456"/>
                  <a:pt x="93400" y="116547"/>
                  <a:pt x="104475" y="105376"/>
                </a:cubicBezTo>
                <a:lnTo>
                  <a:pt x="115826" y="77736"/>
                </a:lnTo>
                <a:lnTo>
                  <a:pt x="2675407" y="77736"/>
                </a:lnTo>
                <a:lnTo>
                  <a:pt x="2675407"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1" name="Text Placeholder 58">
            <a:extLst>
              <a:ext uri="{FF2B5EF4-FFF2-40B4-BE49-F238E27FC236}">
                <a16:creationId xmlns:a16="http://schemas.microsoft.com/office/drawing/2014/main" id="{1531AEE5-3F90-464B-B8D2-7A6F28647AD7}"/>
              </a:ext>
            </a:extLst>
          </p:cNvPr>
          <p:cNvSpPr>
            <a:spLocks noGrp="1"/>
          </p:cNvSpPr>
          <p:nvPr>
            <p:ph type="body" sz="quarter" idx="124" hasCustomPrompt="1"/>
          </p:nvPr>
        </p:nvSpPr>
        <p:spPr>
          <a:xfrm rot="20816704" flipV="1">
            <a:off x="2274654" y="4755141"/>
            <a:ext cx="236464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55975 w 2675407"/>
              <a:gd name="connsiteY4" fmla="*/ 281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64644"/>
              <a:gd name="connsiteY0" fmla="*/ 123456 h 123456"/>
              <a:gd name="connsiteX1" fmla="*/ 104475 w 2364644"/>
              <a:gd name="connsiteY1" fmla="*/ 105376 h 123456"/>
              <a:gd name="connsiteX2" fmla="*/ 115826 w 2364644"/>
              <a:gd name="connsiteY2" fmla="*/ 77736 h 123456"/>
              <a:gd name="connsiteX3" fmla="*/ 2364644 w 2364644"/>
              <a:gd name="connsiteY3" fmla="*/ 82022 h 123456"/>
              <a:gd name="connsiteX4" fmla="*/ 2355975 w 2364644"/>
              <a:gd name="connsiteY4" fmla="*/ 28147 h 123456"/>
              <a:gd name="connsiteX5" fmla="*/ 110199 w 2364644"/>
              <a:gd name="connsiteY5" fmla="*/ 32017 h 123456"/>
              <a:gd name="connsiteX6" fmla="*/ 104475 w 2364644"/>
              <a:gd name="connsiteY6" fmla="*/ 18080 h 123456"/>
              <a:gd name="connsiteX7" fmla="*/ 61200 w 2364644"/>
              <a:gd name="connsiteY7" fmla="*/ 0 h 123456"/>
              <a:gd name="connsiteX8" fmla="*/ 0 w 2364644"/>
              <a:gd name="connsiteY8" fmla="*/ 61728 h 123456"/>
              <a:gd name="connsiteX9" fmla="*/ 61200 w 236464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4644" h="123456">
                <a:moveTo>
                  <a:pt x="61200" y="123456"/>
                </a:moveTo>
                <a:cubicBezTo>
                  <a:pt x="78100" y="123456"/>
                  <a:pt x="93400" y="116547"/>
                  <a:pt x="104475" y="105376"/>
                </a:cubicBezTo>
                <a:lnTo>
                  <a:pt x="115826" y="77736"/>
                </a:lnTo>
                <a:lnTo>
                  <a:pt x="2364644" y="82022"/>
                </a:lnTo>
                <a:lnTo>
                  <a:pt x="2355975" y="281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2" name="Text Placeholder 59">
            <a:extLst>
              <a:ext uri="{FF2B5EF4-FFF2-40B4-BE49-F238E27FC236}">
                <a16:creationId xmlns:a16="http://schemas.microsoft.com/office/drawing/2014/main" id="{0ACC3D0B-0BC5-43FF-AB4F-3D051CD52AA0}"/>
              </a:ext>
            </a:extLst>
          </p:cNvPr>
          <p:cNvSpPr>
            <a:spLocks noGrp="1"/>
          </p:cNvSpPr>
          <p:nvPr>
            <p:ph type="body" sz="quarter" idx="125" hasCustomPrompt="1"/>
          </p:nvPr>
        </p:nvSpPr>
        <p:spPr>
          <a:xfrm rot="1137051" flipV="1">
            <a:off x="2323447" y="3358254"/>
            <a:ext cx="2319426"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12110 w 2675407"/>
              <a:gd name="connsiteY4" fmla="*/ 32922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19426"/>
              <a:gd name="connsiteY0" fmla="*/ 123456 h 123456"/>
              <a:gd name="connsiteX1" fmla="*/ 104475 w 2319426"/>
              <a:gd name="connsiteY1" fmla="*/ 105376 h 123456"/>
              <a:gd name="connsiteX2" fmla="*/ 115826 w 2319426"/>
              <a:gd name="connsiteY2" fmla="*/ 77736 h 123456"/>
              <a:gd name="connsiteX3" fmla="*/ 2319426 w 2319426"/>
              <a:gd name="connsiteY3" fmla="*/ 77661 h 123456"/>
              <a:gd name="connsiteX4" fmla="*/ 2312110 w 2319426"/>
              <a:gd name="connsiteY4" fmla="*/ 32922 h 123456"/>
              <a:gd name="connsiteX5" fmla="*/ 110199 w 2319426"/>
              <a:gd name="connsiteY5" fmla="*/ 32017 h 123456"/>
              <a:gd name="connsiteX6" fmla="*/ 104475 w 2319426"/>
              <a:gd name="connsiteY6" fmla="*/ 18080 h 123456"/>
              <a:gd name="connsiteX7" fmla="*/ 61200 w 2319426"/>
              <a:gd name="connsiteY7" fmla="*/ 0 h 123456"/>
              <a:gd name="connsiteX8" fmla="*/ 0 w 2319426"/>
              <a:gd name="connsiteY8" fmla="*/ 61728 h 123456"/>
              <a:gd name="connsiteX9" fmla="*/ 61200 w 2319426"/>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9426" h="123456">
                <a:moveTo>
                  <a:pt x="61200" y="123456"/>
                </a:moveTo>
                <a:cubicBezTo>
                  <a:pt x="78100" y="123456"/>
                  <a:pt x="93400" y="116547"/>
                  <a:pt x="104475" y="105376"/>
                </a:cubicBezTo>
                <a:lnTo>
                  <a:pt x="115826" y="77736"/>
                </a:lnTo>
                <a:lnTo>
                  <a:pt x="2319426" y="77661"/>
                </a:lnTo>
                <a:lnTo>
                  <a:pt x="2312110" y="329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3" name="Text Placeholder 60">
            <a:extLst>
              <a:ext uri="{FF2B5EF4-FFF2-40B4-BE49-F238E27FC236}">
                <a16:creationId xmlns:a16="http://schemas.microsoft.com/office/drawing/2014/main" id="{89E421E0-4760-46BF-BDFE-F01A36925945}"/>
              </a:ext>
            </a:extLst>
          </p:cNvPr>
          <p:cNvSpPr>
            <a:spLocks noGrp="1"/>
          </p:cNvSpPr>
          <p:nvPr>
            <p:ph type="body" sz="quarter" idx="126" hasCustomPrompt="1"/>
          </p:nvPr>
        </p:nvSpPr>
        <p:spPr>
          <a:xfrm rot="2572300" flipV="1">
            <a:off x="3323508" y="2855458"/>
            <a:ext cx="15097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502878 w 2675407"/>
              <a:gd name="connsiteY4" fmla="*/ 335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509789"/>
              <a:gd name="connsiteY0" fmla="*/ 123456 h 123456"/>
              <a:gd name="connsiteX1" fmla="*/ 104475 w 1509789"/>
              <a:gd name="connsiteY1" fmla="*/ 105376 h 123456"/>
              <a:gd name="connsiteX2" fmla="*/ 115826 w 1509789"/>
              <a:gd name="connsiteY2" fmla="*/ 77736 h 123456"/>
              <a:gd name="connsiteX3" fmla="*/ 1509789 w 1509789"/>
              <a:gd name="connsiteY3" fmla="*/ 76676 h 123456"/>
              <a:gd name="connsiteX4" fmla="*/ 1502878 w 1509789"/>
              <a:gd name="connsiteY4" fmla="*/ 33547 h 123456"/>
              <a:gd name="connsiteX5" fmla="*/ 110199 w 1509789"/>
              <a:gd name="connsiteY5" fmla="*/ 32017 h 123456"/>
              <a:gd name="connsiteX6" fmla="*/ 104475 w 1509789"/>
              <a:gd name="connsiteY6" fmla="*/ 18080 h 123456"/>
              <a:gd name="connsiteX7" fmla="*/ 61200 w 1509789"/>
              <a:gd name="connsiteY7" fmla="*/ 0 h 123456"/>
              <a:gd name="connsiteX8" fmla="*/ 0 w 1509789"/>
              <a:gd name="connsiteY8" fmla="*/ 61728 h 123456"/>
              <a:gd name="connsiteX9" fmla="*/ 61200 w 15097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789" h="123456">
                <a:moveTo>
                  <a:pt x="61200" y="123456"/>
                </a:moveTo>
                <a:cubicBezTo>
                  <a:pt x="78100" y="123456"/>
                  <a:pt x="93400" y="116547"/>
                  <a:pt x="104475" y="105376"/>
                </a:cubicBezTo>
                <a:lnTo>
                  <a:pt x="115826" y="77736"/>
                </a:lnTo>
                <a:lnTo>
                  <a:pt x="1509789" y="76676"/>
                </a:lnTo>
                <a:lnTo>
                  <a:pt x="1502878" y="335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4" name="Text Placeholder 61">
            <a:extLst>
              <a:ext uri="{FF2B5EF4-FFF2-40B4-BE49-F238E27FC236}">
                <a16:creationId xmlns:a16="http://schemas.microsoft.com/office/drawing/2014/main" id="{F7496B88-4B69-4F9F-8A64-61D2728BFEBB}"/>
              </a:ext>
            </a:extLst>
          </p:cNvPr>
          <p:cNvSpPr>
            <a:spLocks noGrp="1"/>
          </p:cNvSpPr>
          <p:nvPr>
            <p:ph type="body" sz="quarter" idx="127" hasCustomPrompt="1"/>
          </p:nvPr>
        </p:nvSpPr>
        <p:spPr>
          <a:xfrm rot="5092254" flipV="1">
            <a:off x="4769437" y="2458314"/>
            <a:ext cx="73008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719925 w 2675407"/>
              <a:gd name="connsiteY4" fmla="*/ 31879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730084"/>
              <a:gd name="connsiteY0" fmla="*/ 123456 h 123456"/>
              <a:gd name="connsiteX1" fmla="*/ 104475 w 730084"/>
              <a:gd name="connsiteY1" fmla="*/ 105376 h 123456"/>
              <a:gd name="connsiteX2" fmla="*/ 115826 w 730084"/>
              <a:gd name="connsiteY2" fmla="*/ 77736 h 123456"/>
              <a:gd name="connsiteX3" fmla="*/ 730084 w 730084"/>
              <a:gd name="connsiteY3" fmla="*/ 80002 h 123456"/>
              <a:gd name="connsiteX4" fmla="*/ 719925 w 730084"/>
              <a:gd name="connsiteY4" fmla="*/ 31879 h 123456"/>
              <a:gd name="connsiteX5" fmla="*/ 110199 w 730084"/>
              <a:gd name="connsiteY5" fmla="*/ 32017 h 123456"/>
              <a:gd name="connsiteX6" fmla="*/ 104475 w 730084"/>
              <a:gd name="connsiteY6" fmla="*/ 18080 h 123456"/>
              <a:gd name="connsiteX7" fmla="*/ 61200 w 730084"/>
              <a:gd name="connsiteY7" fmla="*/ 0 h 123456"/>
              <a:gd name="connsiteX8" fmla="*/ 0 w 730084"/>
              <a:gd name="connsiteY8" fmla="*/ 61728 h 123456"/>
              <a:gd name="connsiteX9" fmla="*/ 61200 w 73008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084" h="123456">
                <a:moveTo>
                  <a:pt x="61200" y="123456"/>
                </a:moveTo>
                <a:cubicBezTo>
                  <a:pt x="78100" y="123456"/>
                  <a:pt x="93400" y="116547"/>
                  <a:pt x="104475" y="105376"/>
                </a:cubicBezTo>
                <a:lnTo>
                  <a:pt x="115826" y="77736"/>
                </a:lnTo>
                <a:lnTo>
                  <a:pt x="730084" y="80002"/>
                </a:lnTo>
                <a:lnTo>
                  <a:pt x="719925" y="31879"/>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5" name="Text Placeholder 62">
            <a:extLst>
              <a:ext uri="{FF2B5EF4-FFF2-40B4-BE49-F238E27FC236}">
                <a16:creationId xmlns:a16="http://schemas.microsoft.com/office/drawing/2014/main" id="{B45CCB84-E086-446A-9ADD-5A4FA3B97BAE}"/>
              </a:ext>
            </a:extLst>
          </p:cNvPr>
          <p:cNvSpPr>
            <a:spLocks noGrp="1"/>
          </p:cNvSpPr>
          <p:nvPr>
            <p:ph type="body" sz="quarter" idx="128" hasCustomPrompt="1"/>
          </p:nvPr>
        </p:nvSpPr>
        <p:spPr>
          <a:xfrm rot="6221869" flipV="1">
            <a:off x="6576108" y="2385504"/>
            <a:ext cx="84023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828094 w 2675407"/>
              <a:gd name="connsiteY3" fmla="*/ 8255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840237"/>
              <a:gd name="connsiteY0" fmla="*/ 123456 h 123456"/>
              <a:gd name="connsiteX1" fmla="*/ 104475 w 840237"/>
              <a:gd name="connsiteY1" fmla="*/ 105376 h 123456"/>
              <a:gd name="connsiteX2" fmla="*/ 115826 w 840237"/>
              <a:gd name="connsiteY2" fmla="*/ 77736 h 123456"/>
              <a:gd name="connsiteX3" fmla="*/ 828094 w 840237"/>
              <a:gd name="connsiteY3" fmla="*/ 82556 h 123456"/>
              <a:gd name="connsiteX4" fmla="*/ 840237 w 840237"/>
              <a:gd name="connsiteY4" fmla="*/ 29452 h 123456"/>
              <a:gd name="connsiteX5" fmla="*/ 110199 w 840237"/>
              <a:gd name="connsiteY5" fmla="*/ 32017 h 123456"/>
              <a:gd name="connsiteX6" fmla="*/ 104475 w 840237"/>
              <a:gd name="connsiteY6" fmla="*/ 18080 h 123456"/>
              <a:gd name="connsiteX7" fmla="*/ 61200 w 840237"/>
              <a:gd name="connsiteY7" fmla="*/ 0 h 123456"/>
              <a:gd name="connsiteX8" fmla="*/ 0 w 840237"/>
              <a:gd name="connsiteY8" fmla="*/ 61728 h 123456"/>
              <a:gd name="connsiteX9" fmla="*/ 61200 w 84023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0237" h="123456">
                <a:moveTo>
                  <a:pt x="61200" y="123456"/>
                </a:moveTo>
                <a:cubicBezTo>
                  <a:pt x="78100" y="123456"/>
                  <a:pt x="93400" y="116547"/>
                  <a:pt x="104475" y="105376"/>
                </a:cubicBezTo>
                <a:lnTo>
                  <a:pt x="115826" y="77736"/>
                </a:lnTo>
                <a:lnTo>
                  <a:pt x="828094" y="82556"/>
                </a:lnTo>
                <a:lnTo>
                  <a:pt x="840237" y="2945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6" name="Text Placeholder 78">
            <a:extLst>
              <a:ext uri="{FF2B5EF4-FFF2-40B4-BE49-F238E27FC236}">
                <a16:creationId xmlns:a16="http://schemas.microsoft.com/office/drawing/2014/main" id="{45A23E44-6D54-4713-84A3-4BE9B296BCAF}"/>
              </a:ext>
            </a:extLst>
          </p:cNvPr>
          <p:cNvSpPr>
            <a:spLocks noGrp="1"/>
          </p:cNvSpPr>
          <p:nvPr>
            <p:ph type="body" sz="quarter" idx="129" hasCustomPrompt="1"/>
          </p:nvPr>
        </p:nvSpPr>
        <p:spPr>
          <a:xfrm rot="8504871" flipV="1">
            <a:off x="7519189" y="2569103"/>
            <a:ext cx="140895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379897 w 2675407"/>
              <a:gd name="connsiteY3" fmla="*/ 81859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408955"/>
              <a:gd name="connsiteY0" fmla="*/ 123456 h 123456"/>
              <a:gd name="connsiteX1" fmla="*/ 104475 w 1408955"/>
              <a:gd name="connsiteY1" fmla="*/ 105376 h 123456"/>
              <a:gd name="connsiteX2" fmla="*/ 115826 w 1408955"/>
              <a:gd name="connsiteY2" fmla="*/ 77736 h 123456"/>
              <a:gd name="connsiteX3" fmla="*/ 1379897 w 1408955"/>
              <a:gd name="connsiteY3" fmla="*/ 81859 h 123456"/>
              <a:gd name="connsiteX4" fmla="*/ 1408955 w 1408955"/>
              <a:gd name="connsiteY4" fmla="*/ 32422 h 123456"/>
              <a:gd name="connsiteX5" fmla="*/ 110199 w 1408955"/>
              <a:gd name="connsiteY5" fmla="*/ 32017 h 123456"/>
              <a:gd name="connsiteX6" fmla="*/ 104475 w 1408955"/>
              <a:gd name="connsiteY6" fmla="*/ 18080 h 123456"/>
              <a:gd name="connsiteX7" fmla="*/ 61200 w 1408955"/>
              <a:gd name="connsiteY7" fmla="*/ 0 h 123456"/>
              <a:gd name="connsiteX8" fmla="*/ 0 w 1408955"/>
              <a:gd name="connsiteY8" fmla="*/ 61728 h 123456"/>
              <a:gd name="connsiteX9" fmla="*/ 61200 w 140895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8955" h="123456">
                <a:moveTo>
                  <a:pt x="61200" y="123456"/>
                </a:moveTo>
                <a:cubicBezTo>
                  <a:pt x="78100" y="123456"/>
                  <a:pt x="93400" y="116547"/>
                  <a:pt x="104475" y="105376"/>
                </a:cubicBezTo>
                <a:lnTo>
                  <a:pt x="115826" y="77736"/>
                </a:lnTo>
                <a:lnTo>
                  <a:pt x="1379897" y="81859"/>
                </a:lnTo>
                <a:lnTo>
                  <a:pt x="1408955" y="324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7" name="Text Placeholder 79">
            <a:extLst>
              <a:ext uri="{FF2B5EF4-FFF2-40B4-BE49-F238E27FC236}">
                <a16:creationId xmlns:a16="http://schemas.microsoft.com/office/drawing/2014/main" id="{3C0CE4C1-E370-44F3-B0B3-ADE8127C6CFF}"/>
              </a:ext>
            </a:extLst>
          </p:cNvPr>
          <p:cNvSpPr>
            <a:spLocks noGrp="1"/>
          </p:cNvSpPr>
          <p:nvPr>
            <p:ph type="body" sz="quarter" idx="130" hasCustomPrompt="1"/>
          </p:nvPr>
        </p:nvSpPr>
        <p:spPr>
          <a:xfrm rot="9873260" flipV="1">
            <a:off x="7671686" y="2984926"/>
            <a:ext cx="243040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04852 w 2675407"/>
              <a:gd name="connsiteY3" fmla="*/ 7951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30405"/>
              <a:gd name="connsiteY0" fmla="*/ 123456 h 123456"/>
              <a:gd name="connsiteX1" fmla="*/ 104475 w 2430405"/>
              <a:gd name="connsiteY1" fmla="*/ 105376 h 123456"/>
              <a:gd name="connsiteX2" fmla="*/ 115826 w 2430405"/>
              <a:gd name="connsiteY2" fmla="*/ 77736 h 123456"/>
              <a:gd name="connsiteX3" fmla="*/ 2404852 w 2430405"/>
              <a:gd name="connsiteY3" fmla="*/ 79517 h 123456"/>
              <a:gd name="connsiteX4" fmla="*/ 2430405 w 2430405"/>
              <a:gd name="connsiteY4" fmla="*/ 31951 h 123456"/>
              <a:gd name="connsiteX5" fmla="*/ 110199 w 2430405"/>
              <a:gd name="connsiteY5" fmla="*/ 32017 h 123456"/>
              <a:gd name="connsiteX6" fmla="*/ 104475 w 2430405"/>
              <a:gd name="connsiteY6" fmla="*/ 18080 h 123456"/>
              <a:gd name="connsiteX7" fmla="*/ 61200 w 2430405"/>
              <a:gd name="connsiteY7" fmla="*/ 0 h 123456"/>
              <a:gd name="connsiteX8" fmla="*/ 0 w 2430405"/>
              <a:gd name="connsiteY8" fmla="*/ 61728 h 123456"/>
              <a:gd name="connsiteX9" fmla="*/ 61200 w 243040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0405" h="123456">
                <a:moveTo>
                  <a:pt x="61200" y="123456"/>
                </a:moveTo>
                <a:cubicBezTo>
                  <a:pt x="78100" y="123456"/>
                  <a:pt x="93400" y="116547"/>
                  <a:pt x="104475" y="105376"/>
                </a:cubicBezTo>
                <a:lnTo>
                  <a:pt x="115826" y="77736"/>
                </a:lnTo>
                <a:lnTo>
                  <a:pt x="2404852" y="79517"/>
                </a:lnTo>
                <a:lnTo>
                  <a:pt x="2430405" y="3195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8" name="Text Placeholder 80">
            <a:extLst>
              <a:ext uri="{FF2B5EF4-FFF2-40B4-BE49-F238E27FC236}">
                <a16:creationId xmlns:a16="http://schemas.microsoft.com/office/drawing/2014/main" id="{B59671CE-9198-440B-BC7D-ED785D4E52AC}"/>
              </a:ext>
            </a:extLst>
          </p:cNvPr>
          <p:cNvSpPr>
            <a:spLocks noGrp="1"/>
          </p:cNvSpPr>
          <p:nvPr>
            <p:ph type="body" sz="quarter" idx="131" hasCustomPrompt="1"/>
          </p:nvPr>
        </p:nvSpPr>
        <p:spPr>
          <a:xfrm rot="10612923" flipV="1">
            <a:off x="7700653" y="3652497"/>
            <a:ext cx="248422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84224 w 2675407"/>
              <a:gd name="connsiteY3" fmla="*/ 7808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84224"/>
              <a:gd name="connsiteY0" fmla="*/ 123456 h 123456"/>
              <a:gd name="connsiteX1" fmla="*/ 104475 w 2484224"/>
              <a:gd name="connsiteY1" fmla="*/ 105376 h 123456"/>
              <a:gd name="connsiteX2" fmla="*/ 115826 w 2484224"/>
              <a:gd name="connsiteY2" fmla="*/ 77736 h 123456"/>
              <a:gd name="connsiteX3" fmla="*/ 2484224 w 2484224"/>
              <a:gd name="connsiteY3" fmla="*/ 78087 h 123456"/>
              <a:gd name="connsiteX4" fmla="*/ 2479207 w 2484224"/>
              <a:gd name="connsiteY4" fmla="*/ 32641 h 123456"/>
              <a:gd name="connsiteX5" fmla="*/ 110199 w 2484224"/>
              <a:gd name="connsiteY5" fmla="*/ 32017 h 123456"/>
              <a:gd name="connsiteX6" fmla="*/ 104475 w 2484224"/>
              <a:gd name="connsiteY6" fmla="*/ 18080 h 123456"/>
              <a:gd name="connsiteX7" fmla="*/ 61200 w 2484224"/>
              <a:gd name="connsiteY7" fmla="*/ 0 h 123456"/>
              <a:gd name="connsiteX8" fmla="*/ 0 w 2484224"/>
              <a:gd name="connsiteY8" fmla="*/ 61728 h 123456"/>
              <a:gd name="connsiteX9" fmla="*/ 61200 w 248422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4224" h="123456">
                <a:moveTo>
                  <a:pt x="61200" y="123456"/>
                </a:moveTo>
                <a:cubicBezTo>
                  <a:pt x="78100" y="123456"/>
                  <a:pt x="93400" y="116547"/>
                  <a:pt x="104475" y="105376"/>
                </a:cubicBezTo>
                <a:lnTo>
                  <a:pt x="115826" y="77736"/>
                </a:lnTo>
                <a:lnTo>
                  <a:pt x="2484224" y="78087"/>
                </a:lnTo>
                <a:lnTo>
                  <a:pt x="2479207" y="3264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9" name="Text Placeholder 82">
            <a:extLst>
              <a:ext uri="{FF2B5EF4-FFF2-40B4-BE49-F238E27FC236}">
                <a16:creationId xmlns:a16="http://schemas.microsoft.com/office/drawing/2014/main" id="{12F47B41-4CBE-41F8-A5A0-8BE2C89564AD}"/>
              </a:ext>
            </a:extLst>
          </p:cNvPr>
          <p:cNvSpPr>
            <a:spLocks noGrp="1"/>
          </p:cNvSpPr>
          <p:nvPr>
            <p:ph type="body" sz="quarter" idx="132" hasCustomPrompt="1"/>
          </p:nvPr>
        </p:nvSpPr>
        <p:spPr>
          <a:xfrm rot="11435967" flipV="1">
            <a:off x="7885529" y="4421360"/>
            <a:ext cx="23994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398565 w 2675407"/>
              <a:gd name="connsiteY3" fmla="*/ 82155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99489"/>
              <a:gd name="connsiteY0" fmla="*/ 123456 h 123456"/>
              <a:gd name="connsiteX1" fmla="*/ 104475 w 2399489"/>
              <a:gd name="connsiteY1" fmla="*/ 105376 h 123456"/>
              <a:gd name="connsiteX2" fmla="*/ 115826 w 2399489"/>
              <a:gd name="connsiteY2" fmla="*/ 77736 h 123456"/>
              <a:gd name="connsiteX3" fmla="*/ 2398565 w 2399489"/>
              <a:gd name="connsiteY3" fmla="*/ 82155 h 123456"/>
              <a:gd name="connsiteX4" fmla="*/ 2399489 w 2399489"/>
              <a:gd name="connsiteY4" fmla="*/ 31497 h 123456"/>
              <a:gd name="connsiteX5" fmla="*/ 110199 w 2399489"/>
              <a:gd name="connsiteY5" fmla="*/ 32017 h 123456"/>
              <a:gd name="connsiteX6" fmla="*/ 104475 w 2399489"/>
              <a:gd name="connsiteY6" fmla="*/ 18080 h 123456"/>
              <a:gd name="connsiteX7" fmla="*/ 61200 w 2399489"/>
              <a:gd name="connsiteY7" fmla="*/ 0 h 123456"/>
              <a:gd name="connsiteX8" fmla="*/ 0 w 2399489"/>
              <a:gd name="connsiteY8" fmla="*/ 61728 h 123456"/>
              <a:gd name="connsiteX9" fmla="*/ 61200 w 23994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9489" h="123456">
                <a:moveTo>
                  <a:pt x="61200" y="123456"/>
                </a:moveTo>
                <a:cubicBezTo>
                  <a:pt x="78100" y="123456"/>
                  <a:pt x="93400" y="116547"/>
                  <a:pt x="104475" y="105376"/>
                </a:cubicBezTo>
                <a:lnTo>
                  <a:pt x="115826" y="77736"/>
                </a:lnTo>
                <a:lnTo>
                  <a:pt x="2398565" y="82155"/>
                </a:lnTo>
                <a:lnTo>
                  <a:pt x="2399489" y="3149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0" name="Text Placeholder 83">
            <a:extLst>
              <a:ext uri="{FF2B5EF4-FFF2-40B4-BE49-F238E27FC236}">
                <a16:creationId xmlns:a16="http://schemas.microsoft.com/office/drawing/2014/main" id="{33CE37B6-EB5F-4264-9148-D0987F0A0452}"/>
              </a:ext>
            </a:extLst>
          </p:cNvPr>
          <p:cNvSpPr>
            <a:spLocks noGrp="1"/>
          </p:cNvSpPr>
          <p:nvPr>
            <p:ph type="body" sz="quarter" idx="133" hasCustomPrompt="1"/>
          </p:nvPr>
        </p:nvSpPr>
        <p:spPr>
          <a:xfrm rot="12314570" flipV="1">
            <a:off x="7787411" y="5132593"/>
            <a:ext cx="1980943"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976398 w 2675407"/>
              <a:gd name="connsiteY3" fmla="*/ 75891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980943"/>
              <a:gd name="connsiteY0" fmla="*/ 123456 h 123456"/>
              <a:gd name="connsiteX1" fmla="*/ 104475 w 1980943"/>
              <a:gd name="connsiteY1" fmla="*/ 105376 h 123456"/>
              <a:gd name="connsiteX2" fmla="*/ 115826 w 1980943"/>
              <a:gd name="connsiteY2" fmla="*/ 77736 h 123456"/>
              <a:gd name="connsiteX3" fmla="*/ 1976398 w 1980943"/>
              <a:gd name="connsiteY3" fmla="*/ 75891 h 123456"/>
              <a:gd name="connsiteX4" fmla="*/ 1980943 w 1980943"/>
              <a:gd name="connsiteY4" fmla="*/ 32313 h 123456"/>
              <a:gd name="connsiteX5" fmla="*/ 110199 w 1980943"/>
              <a:gd name="connsiteY5" fmla="*/ 32017 h 123456"/>
              <a:gd name="connsiteX6" fmla="*/ 104475 w 1980943"/>
              <a:gd name="connsiteY6" fmla="*/ 18080 h 123456"/>
              <a:gd name="connsiteX7" fmla="*/ 61200 w 1980943"/>
              <a:gd name="connsiteY7" fmla="*/ 0 h 123456"/>
              <a:gd name="connsiteX8" fmla="*/ 0 w 1980943"/>
              <a:gd name="connsiteY8" fmla="*/ 61728 h 123456"/>
              <a:gd name="connsiteX9" fmla="*/ 61200 w 1980943"/>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0943" h="123456">
                <a:moveTo>
                  <a:pt x="61200" y="123456"/>
                </a:moveTo>
                <a:cubicBezTo>
                  <a:pt x="78100" y="123456"/>
                  <a:pt x="93400" y="116547"/>
                  <a:pt x="104475" y="105376"/>
                </a:cubicBezTo>
                <a:lnTo>
                  <a:pt x="115826" y="77736"/>
                </a:lnTo>
                <a:lnTo>
                  <a:pt x="1976398" y="75891"/>
                </a:lnTo>
                <a:lnTo>
                  <a:pt x="1980943" y="32313"/>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1" name="Text Placeholder 84">
            <a:extLst>
              <a:ext uri="{FF2B5EF4-FFF2-40B4-BE49-F238E27FC236}">
                <a16:creationId xmlns:a16="http://schemas.microsoft.com/office/drawing/2014/main" id="{1DA4A096-DE3C-4FB1-A33A-5CA1737267E1}"/>
              </a:ext>
            </a:extLst>
          </p:cNvPr>
          <p:cNvSpPr>
            <a:spLocks noGrp="1"/>
          </p:cNvSpPr>
          <p:nvPr>
            <p:ph type="body" sz="quarter" idx="134" hasCustomPrompt="1"/>
          </p:nvPr>
        </p:nvSpPr>
        <p:spPr>
          <a:xfrm rot="14767767" flipV="1">
            <a:off x="7516746" y="5207560"/>
            <a:ext cx="65325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642037 w 2675407"/>
              <a:gd name="connsiteY3" fmla="*/ 76514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53259"/>
              <a:gd name="connsiteY0" fmla="*/ 123456 h 123456"/>
              <a:gd name="connsiteX1" fmla="*/ 104475 w 653259"/>
              <a:gd name="connsiteY1" fmla="*/ 105376 h 123456"/>
              <a:gd name="connsiteX2" fmla="*/ 115826 w 653259"/>
              <a:gd name="connsiteY2" fmla="*/ 77736 h 123456"/>
              <a:gd name="connsiteX3" fmla="*/ 642037 w 653259"/>
              <a:gd name="connsiteY3" fmla="*/ 76514 h 123456"/>
              <a:gd name="connsiteX4" fmla="*/ 653259 w 653259"/>
              <a:gd name="connsiteY4" fmla="*/ 31322 h 123456"/>
              <a:gd name="connsiteX5" fmla="*/ 110199 w 653259"/>
              <a:gd name="connsiteY5" fmla="*/ 32017 h 123456"/>
              <a:gd name="connsiteX6" fmla="*/ 104475 w 653259"/>
              <a:gd name="connsiteY6" fmla="*/ 18080 h 123456"/>
              <a:gd name="connsiteX7" fmla="*/ 61200 w 653259"/>
              <a:gd name="connsiteY7" fmla="*/ 0 h 123456"/>
              <a:gd name="connsiteX8" fmla="*/ 0 w 653259"/>
              <a:gd name="connsiteY8" fmla="*/ 61728 h 123456"/>
              <a:gd name="connsiteX9" fmla="*/ 61200 w 65325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3259" h="123456">
                <a:moveTo>
                  <a:pt x="61200" y="123456"/>
                </a:moveTo>
                <a:cubicBezTo>
                  <a:pt x="78100" y="123456"/>
                  <a:pt x="93400" y="116547"/>
                  <a:pt x="104475" y="105376"/>
                </a:cubicBezTo>
                <a:lnTo>
                  <a:pt x="115826" y="77736"/>
                </a:lnTo>
                <a:lnTo>
                  <a:pt x="642037" y="76514"/>
                </a:lnTo>
                <a:lnTo>
                  <a:pt x="653259" y="313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2" name="Text Placeholder 85">
            <a:extLst>
              <a:ext uri="{FF2B5EF4-FFF2-40B4-BE49-F238E27FC236}">
                <a16:creationId xmlns:a16="http://schemas.microsoft.com/office/drawing/2014/main" id="{11845864-0A67-44E1-A6A2-E953D6820EBD}"/>
              </a:ext>
            </a:extLst>
          </p:cNvPr>
          <p:cNvSpPr>
            <a:spLocks noGrp="1"/>
          </p:cNvSpPr>
          <p:nvPr>
            <p:ph type="body" sz="quarter" idx="135" hasCustomPrompt="1"/>
          </p:nvPr>
        </p:nvSpPr>
        <p:spPr>
          <a:xfrm rot="16200000" flipV="1">
            <a:off x="5932865" y="5294045"/>
            <a:ext cx="61223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608929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12230"/>
              <a:gd name="connsiteY0" fmla="*/ 123456 h 123456"/>
              <a:gd name="connsiteX1" fmla="*/ 104475 w 612230"/>
              <a:gd name="connsiteY1" fmla="*/ 105376 h 123456"/>
              <a:gd name="connsiteX2" fmla="*/ 115826 w 612230"/>
              <a:gd name="connsiteY2" fmla="*/ 77736 h 123456"/>
              <a:gd name="connsiteX3" fmla="*/ 612230 w 612230"/>
              <a:gd name="connsiteY3" fmla="*/ 81037 h 123456"/>
              <a:gd name="connsiteX4" fmla="*/ 608929 w 612230"/>
              <a:gd name="connsiteY4" fmla="*/ 32017 h 123456"/>
              <a:gd name="connsiteX5" fmla="*/ 110199 w 612230"/>
              <a:gd name="connsiteY5" fmla="*/ 32017 h 123456"/>
              <a:gd name="connsiteX6" fmla="*/ 104475 w 612230"/>
              <a:gd name="connsiteY6" fmla="*/ 18080 h 123456"/>
              <a:gd name="connsiteX7" fmla="*/ 61200 w 612230"/>
              <a:gd name="connsiteY7" fmla="*/ 0 h 123456"/>
              <a:gd name="connsiteX8" fmla="*/ 0 w 612230"/>
              <a:gd name="connsiteY8" fmla="*/ 61728 h 123456"/>
              <a:gd name="connsiteX9" fmla="*/ 61200 w 61223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2230" h="123456">
                <a:moveTo>
                  <a:pt x="61200" y="123456"/>
                </a:moveTo>
                <a:cubicBezTo>
                  <a:pt x="78100" y="123456"/>
                  <a:pt x="93400" y="116547"/>
                  <a:pt x="104475" y="105376"/>
                </a:cubicBezTo>
                <a:lnTo>
                  <a:pt x="115826" y="77736"/>
                </a:lnTo>
                <a:lnTo>
                  <a:pt x="612230" y="81037"/>
                </a:lnTo>
                <a:lnTo>
                  <a:pt x="608929"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3" name="Text Placeholder 86">
            <a:extLst>
              <a:ext uri="{FF2B5EF4-FFF2-40B4-BE49-F238E27FC236}">
                <a16:creationId xmlns:a16="http://schemas.microsoft.com/office/drawing/2014/main" id="{B43E9FB5-FB58-4978-B618-28A9D445C825}"/>
              </a:ext>
            </a:extLst>
          </p:cNvPr>
          <p:cNvSpPr>
            <a:spLocks noGrp="1"/>
          </p:cNvSpPr>
          <p:nvPr>
            <p:ph type="body" sz="quarter" idx="136" hasCustomPrompt="1"/>
          </p:nvPr>
        </p:nvSpPr>
        <p:spPr>
          <a:xfrm rot="17775201" flipV="1">
            <a:off x="4499330" y="5256906"/>
            <a:ext cx="58494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565764 w 2675407"/>
              <a:gd name="connsiteY4" fmla="*/ 33161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584949"/>
              <a:gd name="connsiteY0" fmla="*/ 123456 h 123456"/>
              <a:gd name="connsiteX1" fmla="*/ 104475 w 584949"/>
              <a:gd name="connsiteY1" fmla="*/ 105376 h 123456"/>
              <a:gd name="connsiteX2" fmla="*/ 115826 w 584949"/>
              <a:gd name="connsiteY2" fmla="*/ 77736 h 123456"/>
              <a:gd name="connsiteX3" fmla="*/ 584949 w 584949"/>
              <a:gd name="connsiteY3" fmla="*/ 77298 h 123456"/>
              <a:gd name="connsiteX4" fmla="*/ 565764 w 584949"/>
              <a:gd name="connsiteY4" fmla="*/ 33161 h 123456"/>
              <a:gd name="connsiteX5" fmla="*/ 110199 w 584949"/>
              <a:gd name="connsiteY5" fmla="*/ 32017 h 123456"/>
              <a:gd name="connsiteX6" fmla="*/ 104475 w 584949"/>
              <a:gd name="connsiteY6" fmla="*/ 18080 h 123456"/>
              <a:gd name="connsiteX7" fmla="*/ 61200 w 584949"/>
              <a:gd name="connsiteY7" fmla="*/ 0 h 123456"/>
              <a:gd name="connsiteX8" fmla="*/ 0 w 584949"/>
              <a:gd name="connsiteY8" fmla="*/ 61728 h 123456"/>
              <a:gd name="connsiteX9" fmla="*/ 61200 w 58494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4949" h="123456">
                <a:moveTo>
                  <a:pt x="61200" y="123456"/>
                </a:moveTo>
                <a:cubicBezTo>
                  <a:pt x="78100" y="123456"/>
                  <a:pt x="93400" y="116547"/>
                  <a:pt x="104475" y="105376"/>
                </a:cubicBezTo>
                <a:lnTo>
                  <a:pt x="115826" y="77736"/>
                </a:lnTo>
                <a:lnTo>
                  <a:pt x="584949" y="77298"/>
                </a:lnTo>
                <a:lnTo>
                  <a:pt x="565764" y="3316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4" name="Text Placeholder 87">
            <a:extLst>
              <a:ext uri="{FF2B5EF4-FFF2-40B4-BE49-F238E27FC236}">
                <a16:creationId xmlns:a16="http://schemas.microsoft.com/office/drawing/2014/main" id="{27FE99A4-4A6A-446F-851D-48257093F3C4}"/>
              </a:ext>
            </a:extLst>
          </p:cNvPr>
          <p:cNvSpPr>
            <a:spLocks noGrp="1"/>
          </p:cNvSpPr>
          <p:nvPr>
            <p:ph type="body" sz="quarter" idx="137" hasCustomPrompt="1"/>
          </p:nvPr>
        </p:nvSpPr>
        <p:spPr>
          <a:xfrm rot="19585133" flipV="1">
            <a:off x="3340999" y="5047751"/>
            <a:ext cx="138447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373490 w 2675407"/>
              <a:gd name="connsiteY4" fmla="*/ 28626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384470"/>
              <a:gd name="connsiteY0" fmla="*/ 123456 h 123456"/>
              <a:gd name="connsiteX1" fmla="*/ 104475 w 1384470"/>
              <a:gd name="connsiteY1" fmla="*/ 105376 h 123456"/>
              <a:gd name="connsiteX2" fmla="*/ 115826 w 1384470"/>
              <a:gd name="connsiteY2" fmla="*/ 77736 h 123456"/>
              <a:gd name="connsiteX3" fmla="*/ 1384470 w 1384470"/>
              <a:gd name="connsiteY3" fmla="*/ 78944 h 123456"/>
              <a:gd name="connsiteX4" fmla="*/ 1373490 w 1384470"/>
              <a:gd name="connsiteY4" fmla="*/ 28626 h 123456"/>
              <a:gd name="connsiteX5" fmla="*/ 110199 w 1384470"/>
              <a:gd name="connsiteY5" fmla="*/ 32017 h 123456"/>
              <a:gd name="connsiteX6" fmla="*/ 104475 w 1384470"/>
              <a:gd name="connsiteY6" fmla="*/ 18080 h 123456"/>
              <a:gd name="connsiteX7" fmla="*/ 61200 w 1384470"/>
              <a:gd name="connsiteY7" fmla="*/ 0 h 123456"/>
              <a:gd name="connsiteX8" fmla="*/ 0 w 1384470"/>
              <a:gd name="connsiteY8" fmla="*/ 61728 h 123456"/>
              <a:gd name="connsiteX9" fmla="*/ 61200 w 138447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4470" h="123456">
                <a:moveTo>
                  <a:pt x="61200" y="123456"/>
                </a:moveTo>
                <a:cubicBezTo>
                  <a:pt x="78100" y="123456"/>
                  <a:pt x="93400" y="116547"/>
                  <a:pt x="104475" y="105376"/>
                </a:cubicBezTo>
                <a:lnTo>
                  <a:pt x="115826" y="77736"/>
                </a:lnTo>
                <a:lnTo>
                  <a:pt x="1384470" y="78944"/>
                </a:lnTo>
                <a:lnTo>
                  <a:pt x="1373490" y="28626"/>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5" name="Rectangle 34">
            <a:extLst>
              <a:ext uri="{FF2B5EF4-FFF2-40B4-BE49-F238E27FC236}">
                <a16:creationId xmlns:a16="http://schemas.microsoft.com/office/drawing/2014/main" id="{C8BE27A0-640F-4AC8-A354-D4D964CB928D}"/>
              </a:ext>
            </a:extLst>
          </p:cNvPr>
          <p:cNvSpPr/>
          <p:nvPr userDrawn="1"/>
        </p:nvSpPr>
        <p:spPr>
          <a:xfrm>
            <a:off x="4535922" y="2711922"/>
            <a:ext cx="3472665" cy="2426738"/>
          </a:xfrm>
          <a:prstGeom prst="rect">
            <a:avLst/>
          </a:prstGeom>
          <a:solidFill>
            <a:srgbClr val="007A5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 Placeholder 5">
            <a:extLst>
              <a:ext uri="{FF2B5EF4-FFF2-40B4-BE49-F238E27FC236}">
                <a16:creationId xmlns:a16="http://schemas.microsoft.com/office/drawing/2014/main" id="{8400EE77-6B83-4162-B5EF-C9D9E5CE1232}"/>
              </a:ext>
            </a:extLst>
          </p:cNvPr>
          <p:cNvSpPr>
            <a:spLocks noGrp="1"/>
          </p:cNvSpPr>
          <p:nvPr>
            <p:ph type="body" sz="quarter" idx="97" hasCustomPrompt="1"/>
          </p:nvPr>
        </p:nvSpPr>
        <p:spPr>
          <a:xfrm>
            <a:off x="4680239" y="3066360"/>
            <a:ext cx="3135856" cy="1730084"/>
          </a:xfrm>
          <a:prstGeom prst="rect">
            <a:avLst/>
          </a:prstGeom>
          <a:noFill/>
        </p:spPr>
        <p:txBody>
          <a:bodyPr anchor="ctr" anchorCtr="0"/>
          <a:lstStyle>
            <a:lvl1pPr marL="0" indent="0" algn="ctr">
              <a:buNone/>
              <a:defRPr lang="en-US" sz="2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Tree>
    <p:extLst>
      <p:ext uri="{BB962C8B-B14F-4D97-AF65-F5344CB8AC3E}">
        <p14:creationId xmlns:p14="http://schemas.microsoft.com/office/powerpoint/2010/main" val="1194588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x Flow">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571117"/>
            <a:ext cx="10916084" cy="74591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881823"/>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4163396"/>
            <a:ext cx="10916084" cy="745911"/>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5470970"/>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1" name="Text Placeholder 13">
            <a:extLst>
              <a:ext uri="{FF2B5EF4-FFF2-40B4-BE49-F238E27FC236}">
                <a16:creationId xmlns:a16="http://schemas.microsoft.com/office/drawing/2014/main" id="{5F7DFF70-DF66-484A-9FB0-E9AE809757F7}"/>
              </a:ext>
            </a:extLst>
          </p:cNvPr>
          <p:cNvSpPr>
            <a:spLocks noGrp="1"/>
          </p:cNvSpPr>
          <p:nvPr>
            <p:ph type="body" sz="quarter" idx="124" hasCustomPrompt="1"/>
          </p:nvPr>
        </p:nvSpPr>
        <p:spPr>
          <a:xfrm flipV="1">
            <a:off x="6015907" y="2506755"/>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42" name="Text Placeholder 14">
            <a:extLst>
              <a:ext uri="{FF2B5EF4-FFF2-40B4-BE49-F238E27FC236}">
                <a16:creationId xmlns:a16="http://schemas.microsoft.com/office/drawing/2014/main" id="{B297C2A9-188D-4EED-A4A6-5934D08BC962}"/>
              </a:ext>
            </a:extLst>
          </p:cNvPr>
          <p:cNvSpPr>
            <a:spLocks noGrp="1"/>
          </p:cNvSpPr>
          <p:nvPr>
            <p:ph type="body" sz="quarter" idx="125" hasCustomPrompt="1"/>
          </p:nvPr>
        </p:nvSpPr>
        <p:spPr>
          <a:xfrm flipV="1">
            <a:off x="6008381" y="3816442"/>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43" name="Text Placeholder 15">
            <a:extLst>
              <a:ext uri="{FF2B5EF4-FFF2-40B4-BE49-F238E27FC236}">
                <a16:creationId xmlns:a16="http://schemas.microsoft.com/office/drawing/2014/main" id="{AB0F101C-D1E5-480D-A6F2-469E53BC2AEA}"/>
              </a:ext>
            </a:extLst>
          </p:cNvPr>
          <p:cNvSpPr>
            <a:spLocks noGrp="1"/>
          </p:cNvSpPr>
          <p:nvPr>
            <p:ph type="body" sz="quarter" idx="126" hasCustomPrompt="1"/>
          </p:nvPr>
        </p:nvSpPr>
        <p:spPr>
          <a:xfrm flipV="1">
            <a:off x="6010613" y="5060987"/>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Tree>
    <p:extLst>
      <p:ext uri="{BB962C8B-B14F-4D97-AF65-F5344CB8AC3E}">
        <p14:creationId xmlns:p14="http://schemas.microsoft.com/office/powerpoint/2010/main" val="3396775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x list">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616838"/>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277032"/>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2935108"/>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3603017"/>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0" name="Text Placeholder 5">
            <a:extLst>
              <a:ext uri="{FF2B5EF4-FFF2-40B4-BE49-F238E27FC236}">
                <a16:creationId xmlns:a16="http://schemas.microsoft.com/office/drawing/2014/main" id="{11954BB4-BE88-46B7-BAAC-4C7B125967C2}"/>
              </a:ext>
            </a:extLst>
          </p:cNvPr>
          <p:cNvSpPr>
            <a:spLocks noGrp="1"/>
          </p:cNvSpPr>
          <p:nvPr>
            <p:ph type="body" sz="quarter" idx="100" hasCustomPrompt="1"/>
          </p:nvPr>
        </p:nvSpPr>
        <p:spPr>
          <a:xfrm>
            <a:off x="637958" y="4253379"/>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11" name="Text Placeholder 5">
            <a:extLst>
              <a:ext uri="{FF2B5EF4-FFF2-40B4-BE49-F238E27FC236}">
                <a16:creationId xmlns:a16="http://schemas.microsoft.com/office/drawing/2014/main" id="{2B9F0734-96C5-4160-8424-03A3963254C3}"/>
              </a:ext>
            </a:extLst>
          </p:cNvPr>
          <p:cNvSpPr>
            <a:spLocks noGrp="1"/>
          </p:cNvSpPr>
          <p:nvPr>
            <p:ph type="body" sz="quarter" idx="101" hasCustomPrompt="1"/>
          </p:nvPr>
        </p:nvSpPr>
        <p:spPr>
          <a:xfrm>
            <a:off x="634266" y="4913573"/>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2" name="Text Placeholder 5">
            <a:extLst>
              <a:ext uri="{FF2B5EF4-FFF2-40B4-BE49-F238E27FC236}">
                <a16:creationId xmlns:a16="http://schemas.microsoft.com/office/drawing/2014/main" id="{F2748757-45BD-4DC2-ADD4-74CC75501D81}"/>
              </a:ext>
            </a:extLst>
          </p:cNvPr>
          <p:cNvSpPr>
            <a:spLocks noGrp="1"/>
          </p:cNvSpPr>
          <p:nvPr>
            <p:ph type="body" sz="quarter" idx="102" hasCustomPrompt="1"/>
          </p:nvPr>
        </p:nvSpPr>
        <p:spPr>
          <a:xfrm>
            <a:off x="634266" y="5571649"/>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Tree>
    <p:extLst>
      <p:ext uri="{BB962C8B-B14F-4D97-AF65-F5344CB8AC3E}">
        <p14:creationId xmlns:p14="http://schemas.microsoft.com/office/powerpoint/2010/main" val="2078328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ertical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cxnSp>
        <p:nvCxnSpPr>
          <p:cNvPr id="13" name="Straight Connector 12">
            <a:extLst>
              <a:ext uri="{FF2B5EF4-FFF2-40B4-BE49-F238E27FC236}">
                <a16:creationId xmlns:a16="http://schemas.microsoft.com/office/drawing/2014/main" id="{E1C3A0E5-56A4-4150-875F-5E40FE7844AC}"/>
              </a:ext>
            </a:extLst>
          </p:cNvPr>
          <p:cNvCxnSpPr>
            <a:cxnSpLocks/>
          </p:cNvCxnSpPr>
          <p:nvPr userDrawn="1"/>
        </p:nvCxnSpPr>
        <p:spPr>
          <a:xfrm>
            <a:off x="464784" y="3060519"/>
            <a:ext cx="1247873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A286503-4457-40E5-886A-17C6FEB4C1EE}"/>
              </a:ext>
            </a:extLst>
          </p:cNvPr>
          <p:cNvCxnSpPr>
            <a:cxnSpLocks/>
          </p:cNvCxnSpPr>
          <p:nvPr userDrawn="1"/>
        </p:nvCxnSpPr>
        <p:spPr>
          <a:xfrm>
            <a:off x="444969" y="4641933"/>
            <a:ext cx="124437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E3D62EF-FD37-4C30-9A39-98FC6719FB94}"/>
              </a:ext>
            </a:extLst>
          </p:cNvPr>
          <p:cNvCxnSpPr>
            <a:cxnSpLocks/>
          </p:cNvCxnSpPr>
          <p:nvPr userDrawn="1"/>
        </p:nvCxnSpPr>
        <p:spPr>
          <a:xfrm flipV="1">
            <a:off x="4168294"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B71BFF1-9158-46C9-A94C-93C5645FF838}"/>
              </a:ext>
            </a:extLst>
          </p:cNvPr>
          <p:cNvCxnSpPr>
            <a:cxnSpLocks/>
          </p:cNvCxnSpPr>
          <p:nvPr userDrawn="1"/>
        </p:nvCxnSpPr>
        <p:spPr>
          <a:xfrm flipV="1">
            <a:off x="8078478"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Text Placeholder 5">
            <a:extLst>
              <a:ext uri="{FF2B5EF4-FFF2-40B4-BE49-F238E27FC236}">
                <a16:creationId xmlns:a16="http://schemas.microsoft.com/office/drawing/2014/main" id="{E527BC39-451A-483A-B96E-BF4F2B3B3BB8}"/>
              </a:ext>
            </a:extLst>
          </p:cNvPr>
          <p:cNvSpPr>
            <a:spLocks noGrp="1"/>
          </p:cNvSpPr>
          <p:nvPr>
            <p:ph type="body" sz="quarter" idx="92" hasCustomPrompt="1"/>
          </p:nvPr>
        </p:nvSpPr>
        <p:spPr>
          <a:xfrm>
            <a:off x="464784" y="1742030"/>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1E46B811-7DE5-4542-B88F-E7A6EA8EC5D3}"/>
              </a:ext>
            </a:extLst>
          </p:cNvPr>
          <p:cNvSpPr>
            <a:spLocks noGrp="1"/>
          </p:cNvSpPr>
          <p:nvPr>
            <p:ph type="body" sz="quarter" idx="93" hasCustomPrompt="1"/>
          </p:nvPr>
        </p:nvSpPr>
        <p:spPr>
          <a:xfrm>
            <a:off x="4402579" y="1742029"/>
            <a:ext cx="168340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
            <a:extLst>
              <a:ext uri="{FF2B5EF4-FFF2-40B4-BE49-F238E27FC236}">
                <a16:creationId xmlns:a16="http://schemas.microsoft.com/office/drawing/2014/main" id="{F44C0A70-06B0-4267-85AB-F5033747B8AE}"/>
              </a:ext>
            </a:extLst>
          </p:cNvPr>
          <p:cNvSpPr>
            <a:spLocks noGrp="1"/>
          </p:cNvSpPr>
          <p:nvPr>
            <p:ph type="body" sz="quarter" idx="94" hasCustomPrompt="1"/>
          </p:nvPr>
        </p:nvSpPr>
        <p:spPr>
          <a:xfrm>
            <a:off x="8402707" y="1745812"/>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1" name="Text Placeholder 5">
            <a:extLst>
              <a:ext uri="{FF2B5EF4-FFF2-40B4-BE49-F238E27FC236}">
                <a16:creationId xmlns:a16="http://schemas.microsoft.com/office/drawing/2014/main" id="{36D66D28-EEA7-468A-A39B-EB2B4C40CAF4}"/>
              </a:ext>
            </a:extLst>
          </p:cNvPr>
          <p:cNvSpPr>
            <a:spLocks noGrp="1"/>
          </p:cNvSpPr>
          <p:nvPr>
            <p:ph type="body" sz="quarter" idx="95" hasCustomPrompt="1"/>
          </p:nvPr>
        </p:nvSpPr>
        <p:spPr>
          <a:xfrm>
            <a:off x="429827" y="3417062"/>
            <a:ext cx="3416913"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2" name="Text Placeholder 5">
            <a:extLst>
              <a:ext uri="{FF2B5EF4-FFF2-40B4-BE49-F238E27FC236}">
                <a16:creationId xmlns:a16="http://schemas.microsoft.com/office/drawing/2014/main" id="{A1916A5E-7053-4E8C-98A9-B0C1C4E25506}"/>
              </a:ext>
            </a:extLst>
          </p:cNvPr>
          <p:cNvSpPr>
            <a:spLocks noGrp="1"/>
          </p:cNvSpPr>
          <p:nvPr>
            <p:ph type="body" sz="quarter" idx="96" hasCustomPrompt="1"/>
          </p:nvPr>
        </p:nvSpPr>
        <p:spPr>
          <a:xfrm>
            <a:off x="4367622" y="3417061"/>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3" name="Text Placeholder 5">
            <a:extLst>
              <a:ext uri="{FF2B5EF4-FFF2-40B4-BE49-F238E27FC236}">
                <a16:creationId xmlns:a16="http://schemas.microsoft.com/office/drawing/2014/main" id="{CDB990BF-A735-4887-8D37-DB9ED18F7CA7}"/>
              </a:ext>
            </a:extLst>
          </p:cNvPr>
          <p:cNvSpPr>
            <a:spLocks noGrp="1"/>
          </p:cNvSpPr>
          <p:nvPr>
            <p:ph type="body" sz="quarter" idx="97" hasCustomPrompt="1"/>
          </p:nvPr>
        </p:nvSpPr>
        <p:spPr>
          <a:xfrm>
            <a:off x="8367750" y="3420844"/>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4" name="Text Placeholder 5">
            <a:extLst>
              <a:ext uri="{FF2B5EF4-FFF2-40B4-BE49-F238E27FC236}">
                <a16:creationId xmlns:a16="http://schemas.microsoft.com/office/drawing/2014/main" id="{282FED4E-3E2F-4410-BBCE-41B2F44E08E2}"/>
              </a:ext>
            </a:extLst>
          </p:cNvPr>
          <p:cNvSpPr>
            <a:spLocks noGrp="1"/>
          </p:cNvSpPr>
          <p:nvPr>
            <p:ph type="body" sz="quarter" idx="98" hasCustomPrompt="1"/>
          </p:nvPr>
        </p:nvSpPr>
        <p:spPr>
          <a:xfrm>
            <a:off x="464784" y="4987107"/>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5" name="Text Placeholder 5">
            <a:extLst>
              <a:ext uri="{FF2B5EF4-FFF2-40B4-BE49-F238E27FC236}">
                <a16:creationId xmlns:a16="http://schemas.microsoft.com/office/drawing/2014/main" id="{06A86548-62F5-4B3B-88A3-1278732DDA8E}"/>
              </a:ext>
            </a:extLst>
          </p:cNvPr>
          <p:cNvSpPr>
            <a:spLocks noGrp="1"/>
          </p:cNvSpPr>
          <p:nvPr>
            <p:ph type="body" sz="quarter" idx="99" hasCustomPrompt="1"/>
          </p:nvPr>
        </p:nvSpPr>
        <p:spPr>
          <a:xfrm>
            <a:off x="4402579" y="4987106"/>
            <a:ext cx="339857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6" name="Text Placeholder 5">
            <a:extLst>
              <a:ext uri="{FF2B5EF4-FFF2-40B4-BE49-F238E27FC236}">
                <a16:creationId xmlns:a16="http://schemas.microsoft.com/office/drawing/2014/main" id="{D354EC7B-3FB0-4816-8CBC-4498FC978D74}"/>
              </a:ext>
            </a:extLst>
          </p:cNvPr>
          <p:cNvSpPr>
            <a:spLocks noGrp="1"/>
          </p:cNvSpPr>
          <p:nvPr>
            <p:ph type="body" sz="quarter" idx="100" hasCustomPrompt="1"/>
          </p:nvPr>
        </p:nvSpPr>
        <p:spPr>
          <a:xfrm>
            <a:off x="8402707" y="4990889"/>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0" name="Picture Placeholder 2">
            <a:extLst>
              <a:ext uri="{FF2B5EF4-FFF2-40B4-BE49-F238E27FC236}">
                <a16:creationId xmlns:a16="http://schemas.microsoft.com/office/drawing/2014/main" id="{59495B89-C3FF-4BDF-B1CD-77C6CE1152AA}"/>
              </a:ext>
            </a:extLst>
          </p:cNvPr>
          <p:cNvSpPr>
            <a:spLocks noGrp="1"/>
          </p:cNvSpPr>
          <p:nvPr>
            <p:ph type="pic" sz="quarter" idx="104" hasCustomPrompt="1"/>
          </p:nvPr>
        </p:nvSpPr>
        <p:spPr>
          <a:xfrm>
            <a:off x="464784" y="2221771"/>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1" name="Picture Placeholder 2">
            <a:extLst>
              <a:ext uri="{FF2B5EF4-FFF2-40B4-BE49-F238E27FC236}">
                <a16:creationId xmlns:a16="http://schemas.microsoft.com/office/drawing/2014/main" id="{CBA7A82A-CDE3-47EE-AFAD-A8B8CF0A3916}"/>
              </a:ext>
            </a:extLst>
          </p:cNvPr>
          <p:cNvSpPr>
            <a:spLocks noGrp="1"/>
          </p:cNvSpPr>
          <p:nvPr>
            <p:ph type="pic" sz="quarter" idx="105" hasCustomPrompt="1"/>
          </p:nvPr>
        </p:nvSpPr>
        <p:spPr>
          <a:xfrm>
            <a:off x="2240820" y="2221770"/>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2" name="Picture Placeholder 2">
            <a:extLst>
              <a:ext uri="{FF2B5EF4-FFF2-40B4-BE49-F238E27FC236}">
                <a16:creationId xmlns:a16="http://schemas.microsoft.com/office/drawing/2014/main" id="{07FB7DCF-40CD-4322-B324-E4706C6079AC}"/>
              </a:ext>
            </a:extLst>
          </p:cNvPr>
          <p:cNvSpPr>
            <a:spLocks noGrp="1"/>
          </p:cNvSpPr>
          <p:nvPr>
            <p:ph type="pic" sz="quarter" idx="106" hasCustomPrompt="1"/>
          </p:nvPr>
        </p:nvSpPr>
        <p:spPr>
          <a:xfrm>
            <a:off x="464784" y="541668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3" name="Picture Placeholder 2">
            <a:extLst>
              <a:ext uri="{FF2B5EF4-FFF2-40B4-BE49-F238E27FC236}">
                <a16:creationId xmlns:a16="http://schemas.microsoft.com/office/drawing/2014/main" id="{57250FA9-DB5C-4FEA-B2B5-7268649A7FBB}"/>
              </a:ext>
            </a:extLst>
          </p:cNvPr>
          <p:cNvSpPr>
            <a:spLocks noGrp="1"/>
          </p:cNvSpPr>
          <p:nvPr>
            <p:ph type="pic" sz="quarter" idx="107" hasCustomPrompt="1"/>
          </p:nvPr>
        </p:nvSpPr>
        <p:spPr>
          <a:xfrm>
            <a:off x="2240820" y="541668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6" name="Picture Placeholder 2">
            <a:extLst>
              <a:ext uri="{FF2B5EF4-FFF2-40B4-BE49-F238E27FC236}">
                <a16:creationId xmlns:a16="http://schemas.microsoft.com/office/drawing/2014/main" id="{30288A56-3B5D-480A-8C9E-F5B1604A4364}"/>
              </a:ext>
            </a:extLst>
          </p:cNvPr>
          <p:cNvSpPr>
            <a:spLocks noGrp="1"/>
          </p:cNvSpPr>
          <p:nvPr>
            <p:ph type="pic" sz="quarter" idx="110" hasCustomPrompt="1"/>
          </p:nvPr>
        </p:nvSpPr>
        <p:spPr>
          <a:xfrm>
            <a:off x="444969" y="387274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1" name="Picture Placeholder 2">
            <a:extLst>
              <a:ext uri="{FF2B5EF4-FFF2-40B4-BE49-F238E27FC236}">
                <a16:creationId xmlns:a16="http://schemas.microsoft.com/office/drawing/2014/main" id="{B19F5049-E297-42D6-82B8-1029EEC4FEAD}"/>
              </a:ext>
            </a:extLst>
          </p:cNvPr>
          <p:cNvSpPr>
            <a:spLocks noGrp="1"/>
          </p:cNvSpPr>
          <p:nvPr>
            <p:ph type="pic" sz="quarter" idx="111" hasCustomPrompt="1"/>
          </p:nvPr>
        </p:nvSpPr>
        <p:spPr>
          <a:xfrm>
            <a:off x="2221005"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2" name="Picture Placeholder 2">
            <a:extLst>
              <a:ext uri="{FF2B5EF4-FFF2-40B4-BE49-F238E27FC236}">
                <a16:creationId xmlns:a16="http://schemas.microsoft.com/office/drawing/2014/main" id="{3E4D7966-9159-4174-982A-44F94C8822BE}"/>
              </a:ext>
            </a:extLst>
          </p:cNvPr>
          <p:cNvSpPr>
            <a:spLocks noGrp="1"/>
          </p:cNvSpPr>
          <p:nvPr>
            <p:ph type="pic" sz="quarter" idx="112" hasCustomPrompt="1"/>
          </p:nvPr>
        </p:nvSpPr>
        <p:spPr>
          <a:xfrm>
            <a:off x="8387565" y="222555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3" name="Picture Placeholder 2">
            <a:extLst>
              <a:ext uri="{FF2B5EF4-FFF2-40B4-BE49-F238E27FC236}">
                <a16:creationId xmlns:a16="http://schemas.microsoft.com/office/drawing/2014/main" id="{E35F07CD-CF63-45DC-9836-E82747888597}"/>
              </a:ext>
            </a:extLst>
          </p:cNvPr>
          <p:cNvSpPr>
            <a:spLocks noGrp="1"/>
          </p:cNvSpPr>
          <p:nvPr>
            <p:ph type="pic" sz="quarter" idx="113" hasCustomPrompt="1"/>
          </p:nvPr>
        </p:nvSpPr>
        <p:spPr>
          <a:xfrm>
            <a:off x="10163601" y="2225552"/>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4" name="Picture Placeholder 2">
            <a:extLst>
              <a:ext uri="{FF2B5EF4-FFF2-40B4-BE49-F238E27FC236}">
                <a16:creationId xmlns:a16="http://schemas.microsoft.com/office/drawing/2014/main" id="{CC95F195-E3F5-4D4B-93F7-19EEE61BBED2}"/>
              </a:ext>
            </a:extLst>
          </p:cNvPr>
          <p:cNvSpPr>
            <a:spLocks noGrp="1"/>
          </p:cNvSpPr>
          <p:nvPr>
            <p:ph type="pic" sz="quarter" idx="114" hasCustomPrompt="1"/>
          </p:nvPr>
        </p:nvSpPr>
        <p:spPr>
          <a:xfrm>
            <a:off x="8387565" y="54204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5" name="Picture Placeholder 2">
            <a:extLst>
              <a:ext uri="{FF2B5EF4-FFF2-40B4-BE49-F238E27FC236}">
                <a16:creationId xmlns:a16="http://schemas.microsoft.com/office/drawing/2014/main" id="{30965850-D79A-4391-8411-D2A209F999AB}"/>
              </a:ext>
            </a:extLst>
          </p:cNvPr>
          <p:cNvSpPr>
            <a:spLocks noGrp="1"/>
          </p:cNvSpPr>
          <p:nvPr>
            <p:ph type="pic" sz="quarter" idx="115" hasCustomPrompt="1"/>
          </p:nvPr>
        </p:nvSpPr>
        <p:spPr>
          <a:xfrm>
            <a:off x="10163601" y="542046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8" name="Picture Placeholder 2">
            <a:extLst>
              <a:ext uri="{FF2B5EF4-FFF2-40B4-BE49-F238E27FC236}">
                <a16:creationId xmlns:a16="http://schemas.microsoft.com/office/drawing/2014/main" id="{A8054237-7726-4865-9EBF-9D1A89D27BDE}"/>
              </a:ext>
            </a:extLst>
          </p:cNvPr>
          <p:cNvSpPr>
            <a:spLocks noGrp="1"/>
          </p:cNvSpPr>
          <p:nvPr>
            <p:ph type="pic" sz="quarter" idx="118" hasCustomPrompt="1"/>
          </p:nvPr>
        </p:nvSpPr>
        <p:spPr>
          <a:xfrm>
            <a:off x="8367750" y="387652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9" name="Picture Placeholder 2">
            <a:extLst>
              <a:ext uri="{FF2B5EF4-FFF2-40B4-BE49-F238E27FC236}">
                <a16:creationId xmlns:a16="http://schemas.microsoft.com/office/drawing/2014/main" id="{1D08BD35-18C5-425D-840F-9F919DB5A317}"/>
              </a:ext>
            </a:extLst>
          </p:cNvPr>
          <p:cNvSpPr>
            <a:spLocks noGrp="1"/>
          </p:cNvSpPr>
          <p:nvPr>
            <p:ph type="pic" sz="quarter" idx="119" hasCustomPrompt="1"/>
          </p:nvPr>
        </p:nvSpPr>
        <p:spPr>
          <a:xfrm>
            <a:off x="10143786" y="387652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0" name="Picture Placeholder 2">
            <a:extLst>
              <a:ext uri="{FF2B5EF4-FFF2-40B4-BE49-F238E27FC236}">
                <a16:creationId xmlns:a16="http://schemas.microsoft.com/office/drawing/2014/main" id="{6E849D89-C931-4F1D-95CB-B1AD7181B126}"/>
              </a:ext>
            </a:extLst>
          </p:cNvPr>
          <p:cNvSpPr>
            <a:spLocks noGrp="1"/>
          </p:cNvSpPr>
          <p:nvPr>
            <p:ph type="pic" sz="quarter" idx="120" hasCustomPrompt="1"/>
          </p:nvPr>
        </p:nvSpPr>
        <p:spPr>
          <a:xfrm>
            <a:off x="4402579" y="2221769"/>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1" name="Picture Placeholder 2">
            <a:extLst>
              <a:ext uri="{FF2B5EF4-FFF2-40B4-BE49-F238E27FC236}">
                <a16:creationId xmlns:a16="http://schemas.microsoft.com/office/drawing/2014/main" id="{0FD27C00-8451-46EB-8A4A-78A81E1B97D2}"/>
              </a:ext>
            </a:extLst>
          </p:cNvPr>
          <p:cNvSpPr>
            <a:spLocks noGrp="1"/>
          </p:cNvSpPr>
          <p:nvPr>
            <p:ph type="pic" sz="quarter" idx="121" hasCustomPrompt="1"/>
          </p:nvPr>
        </p:nvSpPr>
        <p:spPr>
          <a:xfrm>
            <a:off x="6178615" y="22217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2" name="Picture Placeholder 2">
            <a:extLst>
              <a:ext uri="{FF2B5EF4-FFF2-40B4-BE49-F238E27FC236}">
                <a16:creationId xmlns:a16="http://schemas.microsoft.com/office/drawing/2014/main" id="{16FDE67E-E15B-4BB1-84F8-F5160FB4AFF4}"/>
              </a:ext>
            </a:extLst>
          </p:cNvPr>
          <p:cNvSpPr>
            <a:spLocks noGrp="1"/>
          </p:cNvSpPr>
          <p:nvPr>
            <p:ph type="pic" sz="quarter" idx="122" hasCustomPrompt="1"/>
          </p:nvPr>
        </p:nvSpPr>
        <p:spPr>
          <a:xfrm>
            <a:off x="4399385" y="541668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3" name="Picture Placeholder 2">
            <a:extLst>
              <a:ext uri="{FF2B5EF4-FFF2-40B4-BE49-F238E27FC236}">
                <a16:creationId xmlns:a16="http://schemas.microsoft.com/office/drawing/2014/main" id="{6BFCB079-B130-499A-BCF0-6FFE85A92AB4}"/>
              </a:ext>
            </a:extLst>
          </p:cNvPr>
          <p:cNvSpPr>
            <a:spLocks noGrp="1"/>
          </p:cNvSpPr>
          <p:nvPr>
            <p:ph type="pic" sz="quarter" idx="123" hasCustomPrompt="1"/>
          </p:nvPr>
        </p:nvSpPr>
        <p:spPr>
          <a:xfrm>
            <a:off x="6175421" y="541668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6" name="Picture Placeholder 2">
            <a:extLst>
              <a:ext uri="{FF2B5EF4-FFF2-40B4-BE49-F238E27FC236}">
                <a16:creationId xmlns:a16="http://schemas.microsoft.com/office/drawing/2014/main" id="{4B00B710-FA8E-40BC-A07F-D97B591C9704}"/>
              </a:ext>
            </a:extLst>
          </p:cNvPr>
          <p:cNvSpPr>
            <a:spLocks noGrp="1"/>
          </p:cNvSpPr>
          <p:nvPr>
            <p:ph type="pic" sz="quarter" idx="126" hasCustomPrompt="1"/>
          </p:nvPr>
        </p:nvSpPr>
        <p:spPr>
          <a:xfrm>
            <a:off x="4367621"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7" name="Picture Placeholder 2">
            <a:extLst>
              <a:ext uri="{FF2B5EF4-FFF2-40B4-BE49-F238E27FC236}">
                <a16:creationId xmlns:a16="http://schemas.microsoft.com/office/drawing/2014/main" id="{07479D2B-68DD-4D5B-8A75-6C20ABD6B914}"/>
              </a:ext>
            </a:extLst>
          </p:cNvPr>
          <p:cNvSpPr>
            <a:spLocks noGrp="1"/>
          </p:cNvSpPr>
          <p:nvPr>
            <p:ph type="pic" sz="quarter" idx="127" hasCustomPrompt="1"/>
          </p:nvPr>
        </p:nvSpPr>
        <p:spPr>
          <a:xfrm>
            <a:off x="6143657" y="387274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Tree>
    <p:extLst>
      <p:ext uri="{BB962C8B-B14F-4D97-AF65-F5344CB8AC3E}">
        <p14:creationId xmlns:p14="http://schemas.microsoft.com/office/powerpoint/2010/main" val="18813278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adar">
    <p:spTree>
      <p:nvGrpSpPr>
        <p:cNvPr id="1" name=""/>
        <p:cNvGrpSpPr/>
        <p:nvPr/>
      </p:nvGrpSpPr>
      <p:grpSpPr>
        <a:xfrm>
          <a:off x="0" y="0"/>
          <a:ext cx="0" cy="0"/>
          <a:chOff x="0" y="0"/>
          <a:chExt cx="0" cy="0"/>
        </a:xfrm>
      </p:grpSpPr>
      <p:sp>
        <p:nvSpPr>
          <p:cNvPr id="34" name="Oval 33">
            <a:extLst>
              <a:ext uri="{FF2B5EF4-FFF2-40B4-BE49-F238E27FC236}">
                <a16:creationId xmlns:a16="http://schemas.microsoft.com/office/drawing/2014/main" id="{46C345E6-DABF-4D8B-A058-B93E806A37E7}"/>
              </a:ext>
            </a:extLst>
          </p:cNvPr>
          <p:cNvSpPr/>
          <p:nvPr userDrawn="1"/>
        </p:nvSpPr>
        <p:spPr>
          <a:xfrm>
            <a:off x="5062694" y="3258657"/>
            <a:ext cx="2168252" cy="2200949"/>
          </a:xfrm>
          <a:prstGeom prst="ellipse">
            <a:avLst/>
          </a:prstGeom>
          <a:noFill/>
          <a:ln w="19050">
            <a:solidFill>
              <a:srgbClr val="007A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EFEBDB5B-9A75-461B-98A5-1C0EBF4DBC87}"/>
              </a:ext>
            </a:extLst>
          </p:cNvPr>
          <p:cNvSpPr/>
          <p:nvPr userDrawn="1"/>
        </p:nvSpPr>
        <p:spPr>
          <a:xfrm>
            <a:off x="4019449" y="2213156"/>
            <a:ext cx="4253035" cy="4317171"/>
          </a:xfrm>
          <a:prstGeom prst="ellipse">
            <a:avLst/>
          </a:pr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46">
            <a:extLst>
              <a:ext uri="{FF2B5EF4-FFF2-40B4-BE49-F238E27FC236}">
                <a16:creationId xmlns:a16="http://schemas.microsoft.com/office/drawing/2014/main" id="{2AB3847C-02E1-4AEA-A263-64CFEC3AF6E6}"/>
              </a:ext>
            </a:extLst>
          </p:cNvPr>
          <p:cNvSpPr/>
          <p:nvPr userDrawn="1"/>
        </p:nvSpPr>
        <p:spPr>
          <a:xfrm>
            <a:off x="3051354" y="1234618"/>
            <a:ext cx="6213458" cy="5475110"/>
          </a:xfrm>
          <a:custGeom>
            <a:avLst/>
            <a:gdLst>
              <a:gd name="connsiteX0" fmla="*/ 3097595 w 6195188"/>
              <a:gd name="connsiteY0" fmla="*/ 0 h 5377912"/>
              <a:gd name="connsiteX1" fmla="*/ 6195188 w 6195188"/>
              <a:gd name="connsiteY1" fmla="*/ 3097594 h 5377912"/>
              <a:gd name="connsiteX2" fmla="*/ 5287924 w 6195188"/>
              <a:gd name="connsiteY2" fmla="*/ 5287924 h 5377912"/>
              <a:gd name="connsiteX3" fmla="*/ 5188912 w 6195188"/>
              <a:gd name="connsiteY3" fmla="*/ 5377912 h 5377912"/>
              <a:gd name="connsiteX4" fmla="*/ 1006277 w 6195188"/>
              <a:gd name="connsiteY4" fmla="*/ 5377912 h 5377912"/>
              <a:gd name="connsiteX5" fmla="*/ 907265 w 6195188"/>
              <a:gd name="connsiteY5" fmla="*/ 5287924 h 5377912"/>
              <a:gd name="connsiteX6" fmla="*/ 0 w 6195188"/>
              <a:gd name="connsiteY6" fmla="*/ 3097594 h 5377912"/>
              <a:gd name="connsiteX7" fmla="*/ 3097595 w 6195188"/>
              <a:gd name="connsiteY7" fmla="*/ 0 h 537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5188" h="5377912">
                <a:moveTo>
                  <a:pt x="3097595" y="0"/>
                </a:moveTo>
                <a:cubicBezTo>
                  <a:pt x="4808348" y="0"/>
                  <a:pt x="6195188" y="1386840"/>
                  <a:pt x="6195188" y="3097594"/>
                </a:cubicBezTo>
                <a:cubicBezTo>
                  <a:pt x="6195188" y="3952971"/>
                  <a:pt x="5848478" y="4727370"/>
                  <a:pt x="5287924" y="5287924"/>
                </a:cubicBezTo>
                <a:lnTo>
                  <a:pt x="5188912" y="5377912"/>
                </a:lnTo>
                <a:lnTo>
                  <a:pt x="1006277" y="5377912"/>
                </a:lnTo>
                <a:lnTo>
                  <a:pt x="907265" y="5287924"/>
                </a:lnTo>
                <a:cubicBezTo>
                  <a:pt x="346710" y="4727370"/>
                  <a:pt x="0" y="3952971"/>
                  <a:pt x="0" y="3097594"/>
                </a:cubicBezTo>
                <a:cubicBezTo>
                  <a:pt x="0" y="1386840"/>
                  <a:pt x="1386841" y="0"/>
                  <a:pt x="3097595" y="0"/>
                </a:cubicBezTo>
                <a:close/>
              </a:path>
            </a:pathLst>
          </a:cu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44">
            <a:extLst>
              <a:ext uri="{FF2B5EF4-FFF2-40B4-BE49-F238E27FC236}">
                <a16:creationId xmlns:a16="http://schemas.microsoft.com/office/drawing/2014/main" id="{AE7CEE1E-ACEA-4B53-A641-3681B5A380E1}"/>
              </a:ext>
            </a:extLst>
          </p:cNvPr>
          <p:cNvSpPr/>
          <p:nvPr userDrawn="1"/>
        </p:nvSpPr>
        <p:spPr>
          <a:xfrm>
            <a:off x="2005947" y="205271"/>
            <a:ext cx="8266379" cy="6519980"/>
          </a:xfrm>
          <a:custGeom>
            <a:avLst/>
            <a:gdLst>
              <a:gd name="connsiteX0" fmla="*/ 4134403 w 8268806"/>
              <a:gd name="connsiteY0" fmla="*/ 0 h 6425005"/>
              <a:gd name="connsiteX1" fmla="*/ 8268806 w 8268806"/>
              <a:gd name="connsiteY1" fmla="*/ 4134403 h 6425005"/>
              <a:gd name="connsiteX2" fmla="*/ 7769806 w 8268806"/>
              <a:gd name="connsiteY2" fmla="*/ 6105105 h 6425005"/>
              <a:gd name="connsiteX3" fmla="*/ 7575462 w 8268806"/>
              <a:gd name="connsiteY3" fmla="*/ 6425005 h 6425005"/>
              <a:gd name="connsiteX4" fmla="*/ 693344 w 8268806"/>
              <a:gd name="connsiteY4" fmla="*/ 6425005 h 6425005"/>
              <a:gd name="connsiteX5" fmla="*/ 499001 w 8268806"/>
              <a:gd name="connsiteY5" fmla="*/ 6105105 h 6425005"/>
              <a:gd name="connsiteX6" fmla="*/ 0 w 8268806"/>
              <a:gd name="connsiteY6" fmla="*/ 4134403 h 6425005"/>
              <a:gd name="connsiteX7" fmla="*/ 4134403 w 8268806"/>
              <a:gd name="connsiteY7" fmla="*/ 0 h 642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8806" h="6425005">
                <a:moveTo>
                  <a:pt x="4134403" y="0"/>
                </a:moveTo>
                <a:cubicBezTo>
                  <a:pt x="6417771" y="0"/>
                  <a:pt x="8268806" y="1851035"/>
                  <a:pt x="8268806" y="4134403"/>
                </a:cubicBezTo>
                <a:cubicBezTo>
                  <a:pt x="8268806" y="4847956"/>
                  <a:pt x="8088041" y="5519288"/>
                  <a:pt x="7769806" y="6105105"/>
                </a:cubicBezTo>
                <a:lnTo>
                  <a:pt x="7575462" y="6425005"/>
                </a:lnTo>
                <a:lnTo>
                  <a:pt x="693344" y="6425005"/>
                </a:lnTo>
                <a:lnTo>
                  <a:pt x="499001" y="6105105"/>
                </a:lnTo>
                <a:cubicBezTo>
                  <a:pt x="180766" y="5519288"/>
                  <a:pt x="0" y="4847956"/>
                  <a:pt x="0" y="4134403"/>
                </a:cubicBezTo>
                <a:cubicBezTo>
                  <a:pt x="0" y="1851035"/>
                  <a:pt x="1851036" y="0"/>
                  <a:pt x="4134403" y="0"/>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43">
            <a:extLst>
              <a:ext uri="{FF2B5EF4-FFF2-40B4-BE49-F238E27FC236}">
                <a16:creationId xmlns:a16="http://schemas.microsoft.com/office/drawing/2014/main" id="{0015E211-82FC-475C-B797-44C59545479B}"/>
              </a:ext>
            </a:extLst>
          </p:cNvPr>
          <p:cNvSpPr/>
          <p:nvPr userDrawn="1"/>
        </p:nvSpPr>
        <p:spPr>
          <a:xfrm>
            <a:off x="1283252" y="1"/>
            <a:ext cx="9738162" cy="6728806"/>
          </a:xfrm>
          <a:custGeom>
            <a:avLst/>
            <a:gdLst>
              <a:gd name="connsiteX0" fmla="*/ 2676250 w 9714196"/>
              <a:gd name="connsiteY0" fmla="*/ 0 h 6612529"/>
              <a:gd name="connsiteX1" fmla="*/ 7037948 w 9714196"/>
              <a:gd name="connsiteY1" fmla="*/ 0 h 6612529"/>
              <a:gd name="connsiteX2" fmla="*/ 7172279 w 9714196"/>
              <a:gd name="connsiteY2" fmla="*/ 68801 h 6612529"/>
              <a:gd name="connsiteX3" fmla="*/ 9714196 w 9714196"/>
              <a:gd name="connsiteY3" fmla="*/ 4339673 h 6612529"/>
              <a:gd name="connsiteX4" fmla="*/ 9235233 w 9714196"/>
              <a:gd name="connsiteY4" fmla="*/ 6445426 h 6612529"/>
              <a:gd name="connsiteX5" fmla="*/ 9149648 w 9714196"/>
              <a:gd name="connsiteY5" fmla="*/ 6612529 h 6612529"/>
              <a:gd name="connsiteX6" fmla="*/ 564548 w 9714196"/>
              <a:gd name="connsiteY6" fmla="*/ 6612529 h 6612529"/>
              <a:gd name="connsiteX7" fmla="*/ 478963 w 9714196"/>
              <a:gd name="connsiteY7" fmla="*/ 6445426 h 6612529"/>
              <a:gd name="connsiteX8" fmla="*/ 0 w 9714196"/>
              <a:gd name="connsiteY8" fmla="*/ 4339673 h 6612529"/>
              <a:gd name="connsiteX9" fmla="*/ 2541917 w 9714196"/>
              <a:gd name="connsiteY9" fmla="*/ 68801 h 661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14196" h="6612529">
                <a:moveTo>
                  <a:pt x="2676250" y="0"/>
                </a:moveTo>
                <a:lnTo>
                  <a:pt x="7037948" y="0"/>
                </a:lnTo>
                <a:lnTo>
                  <a:pt x="7172279" y="68801"/>
                </a:lnTo>
                <a:cubicBezTo>
                  <a:pt x="8686359" y="891298"/>
                  <a:pt x="9714196" y="2495454"/>
                  <a:pt x="9714196" y="4339673"/>
                </a:cubicBezTo>
                <a:cubicBezTo>
                  <a:pt x="9714196" y="5094127"/>
                  <a:pt x="9542182" y="5808404"/>
                  <a:pt x="9235233" y="6445426"/>
                </a:cubicBezTo>
                <a:lnTo>
                  <a:pt x="9149648" y="6612529"/>
                </a:lnTo>
                <a:lnTo>
                  <a:pt x="564548" y="6612529"/>
                </a:lnTo>
                <a:lnTo>
                  <a:pt x="478963" y="6445426"/>
                </a:lnTo>
                <a:cubicBezTo>
                  <a:pt x="172014" y="5808404"/>
                  <a:pt x="0" y="5094127"/>
                  <a:pt x="0" y="4339673"/>
                </a:cubicBezTo>
                <a:cubicBezTo>
                  <a:pt x="0" y="2495454"/>
                  <a:pt x="1027837" y="891298"/>
                  <a:pt x="2541917" y="68801"/>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42">
            <a:extLst>
              <a:ext uri="{FF2B5EF4-FFF2-40B4-BE49-F238E27FC236}">
                <a16:creationId xmlns:a16="http://schemas.microsoft.com/office/drawing/2014/main" id="{2AE96CD8-AEF8-4061-9F8A-D6114A42DB55}"/>
              </a:ext>
            </a:extLst>
          </p:cNvPr>
          <p:cNvSpPr/>
          <p:nvPr userDrawn="1"/>
        </p:nvSpPr>
        <p:spPr>
          <a:xfrm>
            <a:off x="429827" y="0"/>
            <a:ext cx="11438242" cy="6728346"/>
          </a:xfrm>
          <a:custGeom>
            <a:avLst/>
            <a:gdLst>
              <a:gd name="connsiteX0" fmla="*/ 1996403 w 11438242"/>
              <a:gd name="connsiteY0" fmla="*/ 0 h 6628390"/>
              <a:gd name="connsiteX1" fmla="*/ 9441839 w 11438242"/>
              <a:gd name="connsiteY1" fmla="*/ 0 h 6628390"/>
              <a:gd name="connsiteX2" fmla="*/ 9564529 w 11438242"/>
              <a:gd name="connsiteY2" fmla="*/ 106276 h 6628390"/>
              <a:gd name="connsiteX3" fmla="*/ 11438242 w 11438242"/>
              <a:gd name="connsiteY3" fmla="*/ 4339673 h 6628390"/>
              <a:gd name="connsiteX4" fmla="*/ 10988805 w 11438242"/>
              <a:gd name="connsiteY4" fmla="*/ 6565813 h 6628390"/>
              <a:gd name="connsiteX5" fmla="*/ 10960515 w 11438242"/>
              <a:gd name="connsiteY5" fmla="*/ 6628390 h 6628390"/>
              <a:gd name="connsiteX6" fmla="*/ 477727 w 11438242"/>
              <a:gd name="connsiteY6" fmla="*/ 6628390 h 6628390"/>
              <a:gd name="connsiteX7" fmla="*/ 449437 w 11438242"/>
              <a:gd name="connsiteY7" fmla="*/ 6565813 h 6628390"/>
              <a:gd name="connsiteX8" fmla="*/ 0 w 11438242"/>
              <a:gd name="connsiteY8" fmla="*/ 4339673 h 6628390"/>
              <a:gd name="connsiteX9" fmla="*/ 1873714 w 11438242"/>
              <a:gd name="connsiteY9" fmla="*/ 106276 h 662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242" h="6628390">
                <a:moveTo>
                  <a:pt x="1996403" y="0"/>
                </a:moveTo>
                <a:lnTo>
                  <a:pt x="9441839" y="0"/>
                </a:lnTo>
                <a:lnTo>
                  <a:pt x="9564529" y="106276"/>
                </a:lnTo>
                <a:cubicBezTo>
                  <a:pt x="10715590" y="1152463"/>
                  <a:pt x="11438242" y="2661676"/>
                  <a:pt x="11438242" y="4339673"/>
                </a:cubicBezTo>
                <a:cubicBezTo>
                  <a:pt x="11438242" y="5129319"/>
                  <a:pt x="11278208" y="5881587"/>
                  <a:pt x="10988805" y="6565813"/>
                </a:cubicBezTo>
                <a:lnTo>
                  <a:pt x="10960515" y="6628390"/>
                </a:lnTo>
                <a:lnTo>
                  <a:pt x="477727" y="6628390"/>
                </a:lnTo>
                <a:lnTo>
                  <a:pt x="449437" y="6565813"/>
                </a:lnTo>
                <a:cubicBezTo>
                  <a:pt x="160034" y="5881587"/>
                  <a:pt x="0" y="5129319"/>
                  <a:pt x="0" y="4339673"/>
                </a:cubicBezTo>
                <a:cubicBezTo>
                  <a:pt x="0" y="2661676"/>
                  <a:pt x="722652" y="1152463"/>
                  <a:pt x="1873714" y="106276"/>
                </a:cubicBezTo>
                <a:close/>
              </a:path>
            </a:pathLst>
          </a:custGeom>
          <a:noFill/>
          <a:ln w="19050">
            <a:solidFill>
              <a:srgbClr val="007A53">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5">
            <a:extLst>
              <a:ext uri="{FF2B5EF4-FFF2-40B4-BE49-F238E27FC236}">
                <a16:creationId xmlns:a16="http://schemas.microsoft.com/office/drawing/2014/main" id="{02C749AC-29B9-4B0A-A7D9-4EC299B368EC}"/>
              </a:ext>
            </a:extLst>
          </p:cNvPr>
          <p:cNvSpPr>
            <a:spLocks noGrp="1"/>
          </p:cNvSpPr>
          <p:nvPr>
            <p:ph type="body" sz="quarter" idx="92" hasCustomPrompt="1"/>
          </p:nvPr>
        </p:nvSpPr>
        <p:spPr>
          <a:xfrm>
            <a:off x="5261607" y="3931504"/>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7" name="Text Placeholder 5">
            <a:extLst>
              <a:ext uri="{FF2B5EF4-FFF2-40B4-BE49-F238E27FC236}">
                <a16:creationId xmlns:a16="http://schemas.microsoft.com/office/drawing/2014/main" id="{87837130-B5FD-4E23-B3EF-9BA57D9D812B}"/>
              </a:ext>
            </a:extLst>
          </p:cNvPr>
          <p:cNvSpPr>
            <a:spLocks noGrp="1"/>
          </p:cNvSpPr>
          <p:nvPr>
            <p:ph type="body" sz="quarter" idx="93" hasCustomPrompt="1"/>
          </p:nvPr>
        </p:nvSpPr>
        <p:spPr>
          <a:xfrm>
            <a:off x="2757462" y="317155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4" name="Text Placeholder 5">
            <a:extLst>
              <a:ext uri="{FF2B5EF4-FFF2-40B4-BE49-F238E27FC236}">
                <a16:creationId xmlns:a16="http://schemas.microsoft.com/office/drawing/2014/main" id="{37168111-1DAB-4F27-AB7C-61368F956DC6}"/>
              </a:ext>
            </a:extLst>
          </p:cNvPr>
          <p:cNvSpPr>
            <a:spLocks noGrp="1"/>
          </p:cNvSpPr>
          <p:nvPr>
            <p:ph type="body" sz="quarter" idx="94" hasCustomPrompt="1"/>
          </p:nvPr>
        </p:nvSpPr>
        <p:spPr>
          <a:xfrm>
            <a:off x="6034137" y="17793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5" name="Text Placeholder 5">
            <a:extLst>
              <a:ext uri="{FF2B5EF4-FFF2-40B4-BE49-F238E27FC236}">
                <a16:creationId xmlns:a16="http://schemas.microsoft.com/office/drawing/2014/main" id="{E01E466B-0E54-4053-873A-DDD1633DD7C3}"/>
              </a:ext>
            </a:extLst>
          </p:cNvPr>
          <p:cNvSpPr>
            <a:spLocks noGrp="1"/>
          </p:cNvSpPr>
          <p:nvPr>
            <p:ph type="body" sz="quarter" idx="95" hasCustomPrompt="1"/>
          </p:nvPr>
        </p:nvSpPr>
        <p:spPr>
          <a:xfrm>
            <a:off x="8609468" y="3216379"/>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8" name="Text Placeholder 5">
            <a:extLst>
              <a:ext uri="{FF2B5EF4-FFF2-40B4-BE49-F238E27FC236}">
                <a16:creationId xmlns:a16="http://schemas.microsoft.com/office/drawing/2014/main" id="{47C1B000-09BD-4E49-ADA8-6382787FE6D4}"/>
              </a:ext>
            </a:extLst>
          </p:cNvPr>
          <p:cNvSpPr>
            <a:spLocks noGrp="1"/>
          </p:cNvSpPr>
          <p:nvPr>
            <p:ph type="body" sz="quarter" idx="96" hasCustomPrompt="1"/>
          </p:nvPr>
        </p:nvSpPr>
        <p:spPr>
          <a:xfrm>
            <a:off x="9155182" y="4845903"/>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9" name="Text Placeholder 5">
            <a:extLst>
              <a:ext uri="{FF2B5EF4-FFF2-40B4-BE49-F238E27FC236}">
                <a16:creationId xmlns:a16="http://schemas.microsoft.com/office/drawing/2014/main" id="{0980918A-1E00-4FEA-8B17-F77E7EBBEE4A}"/>
              </a:ext>
            </a:extLst>
          </p:cNvPr>
          <p:cNvSpPr>
            <a:spLocks noGrp="1"/>
          </p:cNvSpPr>
          <p:nvPr>
            <p:ph type="body" sz="quarter" idx="97" hasCustomPrompt="1"/>
          </p:nvPr>
        </p:nvSpPr>
        <p:spPr>
          <a:xfrm>
            <a:off x="9562676" y="1045090"/>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0" name="Text Placeholder 5">
            <a:extLst>
              <a:ext uri="{FF2B5EF4-FFF2-40B4-BE49-F238E27FC236}">
                <a16:creationId xmlns:a16="http://schemas.microsoft.com/office/drawing/2014/main" id="{D47A5BEF-D4F7-423A-9313-805B15D9B5A9}"/>
              </a:ext>
            </a:extLst>
          </p:cNvPr>
          <p:cNvSpPr>
            <a:spLocks noGrp="1"/>
          </p:cNvSpPr>
          <p:nvPr>
            <p:ph type="body" sz="quarter" idx="98" hasCustomPrompt="1"/>
          </p:nvPr>
        </p:nvSpPr>
        <p:spPr>
          <a:xfrm>
            <a:off x="1392076" y="5102735"/>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1" name="Text Placeholder 5">
            <a:extLst>
              <a:ext uri="{FF2B5EF4-FFF2-40B4-BE49-F238E27FC236}">
                <a16:creationId xmlns:a16="http://schemas.microsoft.com/office/drawing/2014/main" id="{E43E0B6C-E91A-42F2-860B-A9F907378D62}"/>
              </a:ext>
            </a:extLst>
          </p:cNvPr>
          <p:cNvSpPr>
            <a:spLocks noGrp="1"/>
          </p:cNvSpPr>
          <p:nvPr>
            <p:ph type="body" sz="quarter" idx="99" hasCustomPrompt="1"/>
          </p:nvPr>
        </p:nvSpPr>
        <p:spPr>
          <a:xfrm>
            <a:off x="620020" y="18218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3791198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liverable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17" name="Text Placeholder 5">
            <a:extLst>
              <a:ext uri="{FF2B5EF4-FFF2-40B4-BE49-F238E27FC236}">
                <a16:creationId xmlns:a16="http://schemas.microsoft.com/office/drawing/2014/main" id="{913CA208-46A2-4BF4-845C-FAB0C951D428}"/>
              </a:ext>
            </a:extLst>
          </p:cNvPr>
          <p:cNvSpPr>
            <a:spLocks noGrp="1"/>
          </p:cNvSpPr>
          <p:nvPr>
            <p:ph type="body" sz="quarter" idx="97" hasCustomPrompt="1"/>
          </p:nvPr>
        </p:nvSpPr>
        <p:spPr>
          <a:xfrm>
            <a:off x="429826" y="1448580"/>
            <a:ext cx="11416431" cy="1705328"/>
          </a:xfrm>
          <a:prstGeom prst="rect">
            <a:avLst/>
          </a:prstGeom>
          <a:noFill/>
        </p:spPr>
        <p:txBody>
          <a:bodyPr anchor="t" anchorCtr="0"/>
          <a:lstStyle>
            <a:lvl1pPr marL="0" indent="0" algn="l">
              <a:buClr>
                <a:srgbClr val="E83B43"/>
              </a:buClr>
              <a:buFont typeface="Arial" panose="020B0604020202020204" pitchFamily="34" charset="0"/>
              <a:buNone/>
              <a:defRPr lang="en-US" sz="1600" b="0"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Type here</a:t>
            </a:r>
          </a:p>
          <a:p>
            <a:pPr lvl="0"/>
            <a:endParaRPr lang="en-US" dirty="0"/>
          </a:p>
        </p:txBody>
      </p:sp>
      <p:sp>
        <p:nvSpPr>
          <p:cNvPr id="18" name="Text Placeholder 5">
            <a:extLst>
              <a:ext uri="{FF2B5EF4-FFF2-40B4-BE49-F238E27FC236}">
                <a16:creationId xmlns:a16="http://schemas.microsoft.com/office/drawing/2014/main" id="{7822D678-5520-45FE-891F-DC22FD652A74}"/>
              </a:ext>
            </a:extLst>
          </p:cNvPr>
          <p:cNvSpPr>
            <a:spLocks noGrp="1"/>
          </p:cNvSpPr>
          <p:nvPr>
            <p:ph type="body" sz="quarter" idx="101" hasCustomPrompt="1"/>
          </p:nvPr>
        </p:nvSpPr>
        <p:spPr>
          <a:xfrm>
            <a:off x="629068"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19" name="Text Placeholder 5">
            <a:extLst>
              <a:ext uri="{FF2B5EF4-FFF2-40B4-BE49-F238E27FC236}">
                <a16:creationId xmlns:a16="http://schemas.microsoft.com/office/drawing/2014/main" id="{FD428E72-24C7-4B30-B44E-75B722D4393D}"/>
              </a:ext>
            </a:extLst>
          </p:cNvPr>
          <p:cNvSpPr>
            <a:spLocks noGrp="1"/>
          </p:cNvSpPr>
          <p:nvPr>
            <p:ph type="body" sz="quarter" idx="102" hasCustomPrompt="1"/>
          </p:nvPr>
        </p:nvSpPr>
        <p:spPr>
          <a:xfrm>
            <a:off x="3463956"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0" name="Text Placeholder 5">
            <a:extLst>
              <a:ext uri="{FF2B5EF4-FFF2-40B4-BE49-F238E27FC236}">
                <a16:creationId xmlns:a16="http://schemas.microsoft.com/office/drawing/2014/main" id="{458E2BEC-1EA0-4D97-BBBE-9B34AFC8002C}"/>
              </a:ext>
            </a:extLst>
          </p:cNvPr>
          <p:cNvSpPr>
            <a:spLocks noGrp="1"/>
          </p:cNvSpPr>
          <p:nvPr>
            <p:ph type="body" sz="quarter" idx="103" hasCustomPrompt="1"/>
          </p:nvPr>
        </p:nvSpPr>
        <p:spPr>
          <a:xfrm>
            <a:off x="6298844" y="342900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1" name="Text Placeholder 5">
            <a:extLst>
              <a:ext uri="{FF2B5EF4-FFF2-40B4-BE49-F238E27FC236}">
                <a16:creationId xmlns:a16="http://schemas.microsoft.com/office/drawing/2014/main" id="{07E597CD-5254-485B-A2A0-47BA3D37C45F}"/>
              </a:ext>
            </a:extLst>
          </p:cNvPr>
          <p:cNvSpPr>
            <a:spLocks noGrp="1"/>
          </p:cNvSpPr>
          <p:nvPr>
            <p:ph type="body" sz="quarter" idx="104" hasCustomPrompt="1"/>
          </p:nvPr>
        </p:nvSpPr>
        <p:spPr>
          <a:xfrm>
            <a:off x="9133732"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2" name="Text Placeholder 5">
            <a:extLst>
              <a:ext uri="{FF2B5EF4-FFF2-40B4-BE49-F238E27FC236}">
                <a16:creationId xmlns:a16="http://schemas.microsoft.com/office/drawing/2014/main" id="{CCFA9752-4B2E-4D1D-8C44-D3C762E6C73E}"/>
              </a:ext>
            </a:extLst>
          </p:cNvPr>
          <p:cNvSpPr>
            <a:spLocks noGrp="1"/>
          </p:cNvSpPr>
          <p:nvPr>
            <p:ph type="body" sz="quarter" idx="105" hasCustomPrompt="1"/>
          </p:nvPr>
        </p:nvSpPr>
        <p:spPr>
          <a:xfrm>
            <a:off x="629068"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3" name="Text Placeholder 5">
            <a:extLst>
              <a:ext uri="{FF2B5EF4-FFF2-40B4-BE49-F238E27FC236}">
                <a16:creationId xmlns:a16="http://schemas.microsoft.com/office/drawing/2014/main" id="{1DA75C5C-AE08-4AF5-ADA5-F711622EC8F4}"/>
              </a:ext>
            </a:extLst>
          </p:cNvPr>
          <p:cNvSpPr>
            <a:spLocks noGrp="1"/>
          </p:cNvSpPr>
          <p:nvPr>
            <p:ph type="body" sz="quarter" idx="106" hasCustomPrompt="1"/>
          </p:nvPr>
        </p:nvSpPr>
        <p:spPr>
          <a:xfrm>
            <a:off x="3463956"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4" name="Text Placeholder 5">
            <a:extLst>
              <a:ext uri="{FF2B5EF4-FFF2-40B4-BE49-F238E27FC236}">
                <a16:creationId xmlns:a16="http://schemas.microsoft.com/office/drawing/2014/main" id="{DCB72DB7-502B-470D-9615-0BAD3EF5D81C}"/>
              </a:ext>
            </a:extLst>
          </p:cNvPr>
          <p:cNvSpPr>
            <a:spLocks noGrp="1"/>
          </p:cNvSpPr>
          <p:nvPr>
            <p:ph type="body" sz="quarter" idx="107" hasCustomPrompt="1"/>
          </p:nvPr>
        </p:nvSpPr>
        <p:spPr>
          <a:xfrm>
            <a:off x="6298844" y="4513162"/>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5" name="Text Placeholder 5">
            <a:extLst>
              <a:ext uri="{FF2B5EF4-FFF2-40B4-BE49-F238E27FC236}">
                <a16:creationId xmlns:a16="http://schemas.microsoft.com/office/drawing/2014/main" id="{ED33CADC-5E52-4308-9F13-BF4528EB79FC}"/>
              </a:ext>
            </a:extLst>
          </p:cNvPr>
          <p:cNvSpPr>
            <a:spLocks noGrp="1"/>
          </p:cNvSpPr>
          <p:nvPr>
            <p:ph type="body" sz="quarter" idx="108" hasCustomPrompt="1"/>
          </p:nvPr>
        </p:nvSpPr>
        <p:spPr>
          <a:xfrm>
            <a:off x="9133732"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6" name="Text Placeholder 5">
            <a:extLst>
              <a:ext uri="{FF2B5EF4-FFF2-40B4-BE49-F238E27FC236}">
                <a16:creationId xmlns:a16="http://schemas.microsoft.com/office/drawing/2014/main" id="{51F47D4F-2F49-40B7-9CB3-360C99ABAA8E}"/>
              </a:ext>
            </a:extLst>
          </p:cNvPr>
          <p:cNvSpPr>
            <a:spLocks noGrp="1"/>
          </p:cNvSpPr>
          <p:nvPr>
            <p:ph type="body" sz="quarter" idx="109" hasCustomPrompt="1"/>
          </p:nvPr>
        </p:nvSpPr>
        <p:spPr>
          <a:xfrm>
            <a:off x="629068"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7" name="Text Placeholder 5">
            <a:extLst>
              <a:ext uri="{FF2B5EF4-FFF2-40B4-BE49-F238E27FC236}">
                <a16:creationId xmlns:a16="http://schemas.microsoft.com/office/drawing/2014/main" id="{35755BA2-5B85-431A-B293-FCC673D633AB}"/>
              </a:ext>
            </a:extLst>
          </p:cNvPr>
          <p:cNvSpPr>
            <a:spLocks noGrp="1"/>
          </p:cNvSpPr>
          <p:nvPr>
            <p:ph type="body" sz="quarter" idx="110" hasCustomPrompt="1"/>
          </p:nvPr>
        </p:nvSpPr>
        <p:spPr>
          <a:xfrm>
            <a:off x="3463956"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8" name="Text Placeholder 5">
            <a:extLst>
              <a:ext uri="{FF2B5EF4-FFF2-40B4-BE49-F238E27FC236}">
                <a16:creationId xmlns:a16="http://schemas.microsoft.com/office/drawing/2014/main" id="{D3084B10-6CAC-4514-9AE0-FD3B2CA0AA1A}"/>
              </a:ext>
            </a:extLst>
          </p:cNvPr>
          <p:cNvSpPr>
            <a:spLocks noGrp="1"/>
          </p:cNvSpPr>
          <p:nvPr>
            <p:ph type="body" sz="quarter" idx="111" hasCustomPrompt="1"/>
          </p:nvPr>
        </p:nvSpPr>
        <p:spPr>
          <a:xfrm>
            <a:off x="6298844" y="5604567"/>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9" name="Text Placeholder 5">
            <a:extLst>
              <a:ext uri="{FF2B5EF4-FFF2-40B4-BE49-F238E27FC236}">
                <a16:creationId xmlns:a16="http://schemas.microsoft.com/office/drawing/2014/main" id="{3BB40745-2F99-434C-968A-BD6711870897}"/>
              </a:ext>
            </a:extLst>
          </p:cNvPr>
          <p:cNvSpPr>
            <a:spLocks noGrp="1"/>
          </p:cNvSpPr>
          <p:nvPr>
            <p:ph type="body" sz="quarter" idx="112" hasCustomPrompt="1"/>
          </p:nvPr>
        </p:nvSpPr>
        <p:spPr>
          <a:xfrm>
            <a:off x="9133732"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Tree>
    <p:extLst>
      <p:ext uri="{BB962C8B-B14F-4D97-AF65-F5344CB8AC3E}">
        <p14:creationId xmlns:p14="http://schemas.microsoft.com/office/powerpoint/2010/main" val="2642184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ture Week Pla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8" name="TextBox 7">
            <a:extLst>
              <a:ext uri="{FF2B5EF4-FFF2-40B4-BE49-F238E27FC236}">
                <a16:creationId xmlns:a16="http://schemas.microsoft.com/office/drawing/2014/main" id="{56144D83-960F-4E24-88EE-9E1501286D36}"/>
              </a:ext>
            </a:extLst>
          </p:cNvPr>
          <p:cNvSpPr txBox="1"/>
          <p:nvPr userDrawn="1"/>
        </p:nvSpPr>
        <p:spPr>
          <a:xfrm>
            <a:off x="429830" y="1877130"/>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0" name="TextBox 9">
            <a:extLst>
              <a:ext uri="{FF2B5EF4-FFF2-40B4-BE49-F238E27FC236}">
                <a16:creationId xmlns:a16="http://schemas.microsoft.com/office/drawing/2014/main" id="{82D3666E-0294-481F-B913-73B3F319A49D}"/>
              </a:ext>
            </a:extLst>
          </p:cNvPr>
          <p:cNvSpPr txBox="1"/>
          <p:nvPr userDrawn="1"/>
        </p:nvSpPr>
        <p:spPr>
          <a:xfrm>
            <a:off x="429830" y="2404134"/>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1" name="TextBox 10">
            <a:extLst>
              <a:ext uri="{FF2B5EF4-FFF2-40B4-BE49-F238E27FC236}">
                <a16:creationId xmlns:a16="http://schemas.microsoft.com/office/drawing/2014/main" id="{32279E98-9EBF-4948-8857-2E666A127141}"/>
              </a:ext>
            </a:extLst>
          </p:cNvPr>
          <p:cNvSpPr txBox="1"/>
          <p:nvPr userDrawn="1"/>
        </p:nvSpPr>
        <p:spPr>
          <a:xfrm>
            <a:off x="429830" y="2931138"/>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2" name="TextBox 11">
            <a:extLst>
              <a:ext uri="{FF2B5EF4-FFF2-40B4-BE49-F238E27FC236}">
                <a16:creationId xmlns:a16="http://schemas.microsoft.com/office/drawing/2014/main" id="{67CA03F0-66E7-48BF-96C0-BCE80A8BE5CF}"/>
              </a:ext>
            </a:extLst>
          </p:cNvPr>
          <p:cNvSpPr txBox="1"/>
          <p:nvPr userDrawn="1"/>
        </p:nvSpPr>
        <p:spPr>
          <a:xfrm>
            <a:off x="429828" y="3469224"/>
            <a:ext cx="11401049" cy="365760"/>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3" name="TextBox 12">
            <a:extLst>
              <a:ext uri="{FF2B5EF4-FFF2-40B4-BE49-F238E27FC236}">
                <a16:creationId xmlns:a16="http://schemas.microsoft.com/office/drawing/2014/main" id="{48507F05-A03C-400F-9885-3C60C47099BE}"/>
              </a:ext>
            </a:extLst>
          </p:cNvPr>
          <p:cNvSpPr txBox="1"/>
          <p:nvPr userDrawn="1"/>
        </p:nvSpPr>
        <p:spPr>
          <a:xfrm>
            <a:off x="429829" y="3985146"/>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4" name="TextBox 13">
            <a:extLst>
              <a:ext uri="{FF2B5EF4-FFF2-40B4-BE49-F238E27FC236}">
                <a16:creationId xmlns:a16="http://schemas.microsoft.com/office/drawing/2014/main" id="{9B473ECD-AADD-4EDF-B66D-18E890CAC9BA}"/>
              </a:ext>
            </a:extLst>
          </p:cNvPr>
          <p:cNvSpPr txBox="1"/>
          <p:nvPr userDrawn="1"/>
        </p:nvSpPr>
        <p:spPr>
          <a:xfrm>
            <a:off x="429829" y="4550624"/>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5" name="TextBox 14">
            <a:extLst>
              <a:ext uri="{FF2B5EF4-FFF2-40B4-BE49-F238E27FC236}">
                <a16:creationId xmlns:a16="http://schemas.microsoft.com/office/drawing/2014/main" id="{8D28A668-3F01-411A-9F12-D87F813B93BB}"/>
              </a:ext>
            </a:extLst>
          </p:cNvPr>
          <p:cNvSpPr txBox="1"/>
          <p:nvPr userDrawn="1"/>
        </p:nvSpPr>
        <p:spPr>
          <a:xfrm>
            <a:off x="429828" y="6093163"/>
            <a:ext cx="11439175" cy="376842"/>
          </a:xfrm>
          <a:prstGeom prst="rect">
            <a:avLst/>
          </a:prstGeom>
          <a:solidFill>
            <a:srgbClr val="E5E5E5"/>
          </a:solidFill>
        </p:spPr>
        <p:txBody>
          <a:bodyPr wrap="square" lIns="91440" tIns="0" rIns="0" bIns="0" rtlCol="0" anchor="ctr">
            <a:noAutofit/>
          </a:bodyPr>
          <a:lstStyle/>
          <a:p>
            <a:endParaRPr lang="en-US" sz="1200" dirty="0"/>
          </a:p>
        </p:txBody>
      </p:sp>
      <p:sp>
        <p:nvSpPr>
          <p:cNvPr id="16" name="TextBox 15">
            <a:extLst>
              <a:ext uri="{FF2B5EF4-FFF2-40B4-BE49-F238E27FC236}">
                <a16:creationId xmlns:a16="http://schemas.microsoft.com/office/drawing/2014/main" id="{C994B3DF-A3D9-44D4-9D43-7DF593E28D47}"/>
              </a:ext>
            </a:extLst>
          </p:cNvPr>
          <p:cNvSpPr txBox="1"/>
          <p:nvPr userDrawn="1"/>
        </p:nvSpPr>
        <p:spPr>
          <a:xfrm>
            <a:off x="429829" y="5039154"/>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7" name="TextBox 16">
            <a:extLst>
              <a:ext uri="{FF2B5EF4-FFF2-40B4-BE49-F238E27FC236}">
                <a16:creationId xmlns:a16="http://schemas.microsoft.com/office/drawing/2014/main" id="{2724C555-8B19-4A46-9967-4639CB541575}"/>
              </a:ext>
            </a:extLst>
          </p:cNvPr>
          <p:cNvSpPr txBox="1"/>
          <p:nvPr userDrawn="1"/>
        </p:nvSpPr>
        <p:spPr>
          <a:xfrm>
            <a:off x="429829" y="5566158"/>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8" name="Text Placeholder 5">
            <a:extLst>
              <a:ext uri="{FF2B5EF4-FFF2-40B4-BE49-F238E27FC236}">
                <a16:creationId xmlns:a16="http://schemas.microsoft.com/office/drawing/2014/main" id="{456AA248-E20D-4839-A557-DA41FCE54B47}"/>
              </a:ext>
            </a:extLst>
          </p:cNvPr>
          <p:cNvSpPr>
            <a:spLocks noGrp="1"/>
          </p:cNvSpPr>
          <p:nvPr>
            <p:ph type="body" sz="quarter" idx="102" hasCustomPrompt="1"/>
          </p:nvPr>
        </p:nvSpPr>
        <p:spPr>
          <a:xfrm>
            <a:off x="429829" y="1884371"/>
            <a:ext cx="1900174"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87A3768F-A6E1-4004-9946-8EA70599CEBB}"/>
              </a:ext>
            </a:extLst>
          </p:cNvPr>
          <p:cNvSpPr>
            <a:spLocks noGrp="1"/>
          </p:cNvSpPr>
          <p:nvPr>
            <p:ph type="body" sz="quarter" idx="103" hasCustomPrompt="1"/>
          </p:nvPr>
        </p:nvSpPr>
        <p:spPr>
          <a:xfrm>
            <a:off x="2330002" y="2420538"/>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
            <a:extLst>
              <a:ext uri="{FF2B5EF4-FFF2-40B4-BE49-F238E27FC236}">
                <a16:creationId xmlns:a16="http://schemas.microsoft.com/office/drawing/2014/main" id="{CAC228BF-189F-4218-8A6C-67BD58C70254}"/>
              </a:ext>
            </a:extLst>
          </p:cNvPr>
          <p:cNvSpPr>
            <a:spLocks noGrp="1"/>
          </p:cNvSpPr>
          <p:nvPr>
            <p:ph type="body" sz="quarter" idx="104" hasCustomPrompt="1"/>
          </p:nvPr>
        </p:nvSpPr>
        <p:spPr>
          <a:xfrm>
            <a:off x="429827" y="2938379"/>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1" name="Text Placeholder 5">
            <a:extLst>
              <a:ext uri="{FF2B5EF4-FFF2-40B4-BE49-F238E27FC236}">
                <a16:creationId xmlns:a16="http://schemas.microsoft.com/office/drawing/2014/main" id="{41C32209-27A2-40C2-BBF9-1CA09ECD18CF}"/>
              </a:ext>
            </a:extLst>
          </p:cNvPr>
          <p:cNvSpPr>
            <a:spLocks noGrp="1"/>
          </p:cNvSpPr>
          <p:nvPr>
            <p:ph type="body" sz="quarter" idx="105" hasCustomPrompt="1"/>
          </p:nvPr>
        </p:nvSpPr>
        <p:spPr>
          <a:xfrm>
            <a:off x="6130352" y="3463462"/>
            <a:ext cx="5700525"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2" name="Text Placeholder 5">
            <a:extLst>
              <a:ext uri="{FF2B5EF4-FFF2-40B4-BE49-F238E27FC236}">
                <a16:creationId xmlns:a16="http://schemas.microsoft.com/office/drawing/2014/main" id="{B96C6988-9A8C-4B5E-A695-C17C38542654}"/>
              </a:ext>
            </a:extLst>
          </p:cNvPr>
          <p:cNvSpPr>
            <a:spLocks noGrp="1"/>
          </p:cNvSpPr>
          <p:nvPr>
            <p:ph type="body" sz="quarter" idx="106" hasCustomPrompt="1"/>
          </p:nvPr>
        </p:nvSpPr>
        <p:spPr>
          <a:xfrm>
            <a:off x="2330002" y="3988544"/>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3" name="Text Placeholder 5">
            <a:extLst>
              <a:ext uri="{FF2B5EF4-FFF2-40B4-BE49-F238E27FC236}">
                <a16:creationId xmlns:a16="http://schemas.microsoft.com/office/drawing/2014/main" id="{B02F7999-CCEF-4410-83AE-634C30974DD5}"/>
              </a:ext>
            </a:extLst>
          </p:cNvPr>
          <p:cNvSpPr>
            <a:spLocks noGrp="1"/>
          </p:cNvSpPr>
          <p:nvPr>
            <p:ph type="body" sz="quarter" idx="107" hasCustomPrompt="1"/>
          </p:nvPr>
        </p:nvSpPr>
        <p:spPr>
          <a:xfrm>
            <a:off x="4230177" y="4557862"/>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4" name="Text Placeholder 5">
            <a:extLst>
              <a:ext uri="{FF2B5EF4-FFF2-40B4-BE49-F238E27FC236}">
                <a16:creationId xmlns:a16="http://schemas.microsoft.com/office/drawing/2014/main" id="{53A1ABE4-7FEA-46C0-B6F0-FD232D133342}"/>
              </a:ext>
            </a:extLst>
          </p:cNvPr>
          <p:cNvSpPr>
            <a:spLocks noGrp="1"/>
          </p:cNvSpPr>
          <p:nvPr>
            <p:ph type="body" sz="quarter" idx="108" hasCustomPrompt="1"/>
          </p:nvPr>
        </p:nvSpPr>
        <p:spPr>
          <a:xfrm>
            <a:off x="6130352" y="5048316"/>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5" name="Text Placeholder 5">
            <a:extLst>
              <a:ext uri="{FF2B5EF4-FFF2-40B4-BE49-F238E27FC236}">
                <a16:creationId xmlns:a16="http://schemas.microsoft.com/office/drawing/2014/main" id="{B9404222-5F12-4519-84A3-A1B3303775B3}"/>
              </a:ext>
            </a:extLst>
          </p:cNvPr>
          <p:cNvSpPr>
            <a:spLocks noGrp="1"/>
          </p:cNvSpPr>
          <p:nvPr>
            <p:ph type="body" sz="quarter" idx="109" hasCustomPrompt="1"/>
          </p:nvPr>
        </p:nvSpPr>
        <p:spPr>
          <a:xfrm>
            <a:off x="429827" y="5573400"/>
            <a:ext cx="570052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6" name="Text Placeholder 5">
            <a:extLst>
              <a:ext uri="{FF2B5EF4-FFF2-40B4-BE49-F238E27FC236}">
                <a16:creationId xmlns:a16="http://schemas.microsoft.com/office/drawing/2014/main" id="{BA448AF0-09AF-4452-B000-D150A1A6E48A}"/>
              </a:ext>
            </a:extLst>
          </p:cNvPr>
          <p:cNvSpPr>
            <a:spLocks noGrp="1"/>
          </p:cNvSpPr>
          <p:nvPr>
            <p:ph type="body" sz="quarter" idx="110" hasCustomPrompt="1"/>
          </p:nvPr>
        </p:nvSpPr>
        <p:spPr>
          <a:xfrm>
            <a:off x="4230178" y="6096560"/>
            <a:ext cx="5700524"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7" name="Text Placeholder 5">
            <a:extLst>
              <a:ext uri="{FF2B5EF4-FFF2-40B4-BE49-F238E27FC236}">
                <a16:creationId xmlns:a16="http://schemas.microsoft.com/office/drawing/2014/main" id="{B7853AED-305D-4281-B3B1-5F1315FDE8C7}"/>
              </a:ext>
            </a:extLst>
          </p:cNvPr>
          <p:cNvSpPr>
            <a:spLocks noGrp="1"/>
          </p:cNvSpPr>
          <p:nvPr>
            <p:ph type="body" sz="quarter" idx="111" hasCustomPrompt="1"/>
          </p:nvPr>
        </p:nvSpPr>
        <p:spPr>
          <a:xfrm>
            <a:off x="429827" y="1419602"/>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3" name="Text Placeholder 5">
            <a:extLst>
              <a:ext uri="{FF2B5EF4-FFF2-40B4-BE49-F238E27FC236}">
                <a16:creationId xmlns:a16="http://schemas.microsoft.com/office/drawing/2014/main" id="{61A2D068-14E3-493F-B022-9FF9827B26BB}"/>
              </a:ext>
            </a:extLst>
          </p:cNvPr>
          <p:cNvSpPr>
            <a:spLocks noGrp="1"/>
          </p:cNvSpPr>
          <p:nvPr>
            <p:ph type="body" sz="quarter" idx="112" hasCustomPrompt="1"/>
          </p:nvPr>
        </p:nvSpPr>
        <p:spPr>
          <a:xfrm>
            <a:off x="2330002" y="1418965"/>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4" name="Text Placeholder 5">
            <a:extLst>
              <a:ext uri="{FF2B5EF4-FFF2-40B4-BE49-F238E27FC236}">
                <a16:creationId xmlns:a16="http://schemas.microsoft.com/office/drawing/2014/main" id="{8B4B6F64-D652-401F-8E43-A2A41ED00353}"/>
              </a:ext>
            </a:extLst>
          </p:cNvPr>
          <p:cNvSpPr>
            <a:spLocks noGrp="1"/>
          </p:cNvSpPr>
          <p:nvPr>
            <p:ph type="body" sz="quarter" idx="113" hasCustomPrompt="1"/>
          </p:nvPr>
        </p:nvSpPr>
        <p:spPr>
          <a:xfrm>
            <a:off x="4230177" y="141592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5" name="Text Placeholder 5">
            <a:extLst>
              <a:ext uri="{FF2B5EF4-FFF2-40B4-BE49-F238E27FC236}">
                <a16:creationId xmlns:a16="http://schemas.microsoft.com/office/drawing/2014/main" id="{27ED8DC1-7455-4B1D-A2DB-FB9C821CFD87}"/>
              </a:ext>
            </a:extLst>
          </p:cNvPr>
          <p:cNvSpPr>
            <a:spLocks noGrp="1"/>
          </p:cNvSpPr>
          <p:nvPr>
            <p:ph type="body" sz="quarter" idx="114" hasCustomPrompt="1"/>
          </p:nvPr>
        </p:nvSpPr>
        <p:spPr>
          <a:xfrm>
            <a:off x="613035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6" name="Text Placeholder 5">
            <a:extLst>
              <a:ext uri="{FF2B5EF4-FFF2-40B4-BE49-F238E27FC236}">
                <a16:creationId xmlns:a16="http://schemas.microsoft.com/office/drawing/2014/main" id="{EDB0E63F-5D88-43F0-AAE0-31E562CA3464}"/>
              </a:ext>
            </a:extLst>
          </p:cNvPr>
          <p:cNvSpPr>
            <a:spLocks noGrp="1"/>
          </p:cNvSpPr>
          <p:nvPr>
            <p:ph type="body" sz="quarter" idx="115" hasCustomPrompt="1"/>
          </p:nvPr>
        </p:nvSpPr>
        <p:spPr>
          <a:xfrm>
            <a:off x="8030527" y="1413064"/>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7" name="Text Placeholder 5">
            <a:extLst>
              <a:ext uri="{FF2B5EF4-FFF2-40B4-BE49-F238E27FC236}">
                <a16:creationId xmlns:a16="http://schemas.microsoft.com/office/drawing/2014/main" id="{7F324EBD-6665-49D6-8441-1C24725E8A05}"/>
              </a:ext>
            </a:extLst>
          </p:cNvPr>
          <p:cNvSpPr>
            <a:spLocks noGrp="1"/>
          </p:cNvSpPr>
          <p:nvPr>
            <p:ph type="body" sz="quarter" idx="116" hasCustomPrompt="1"/>
          </p:nvPr>
        </p:nvSpPr>
        <p:spPr>
          <a:xfrm>
            <a:off x="993070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Tree>
    <p:extLst>
      <p:ext uri="{BB962C8B-B14F-4D97-AF65-F5344CB8AC3E}">
        <p14:creationId xmlns:p14="http://schemas.microsoft.com/office/powerpoint/2010/main" val="3874007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ree Diagram">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cxnSp>
        <p:nvCxnSpPr>
          <p:cNvPr id="28" name="Straight Connector 27">
            <a:extLst>
              <a:ext uri="{FF2B5EF4-FFF2-40B4-BE49-F238E27FC236}">
                <a16:creationId xmlns:a16="http://schemas.microsoft.com/office/drawing/2014/main" id="{4BE26671-537D-4246-9EC3-2E6BDECD8ADC}"/>
              </a:ext>
            </a:extLst>
          </p:cNvPr>
          <p:cNvCxnSpPr>
            <a:cxnSpLocks/>
          </p:cNvCxnSpPr>
          <p:nvPr userDrawn="1"/>
        </p:nvCxnSpPr>
        <p:spPr>
          <a:xfrm>
            <a:off x="462484" y="2466817"/>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01E0BD8-E4CF-42D6-B24B-A620377763D4}"/>
              </a:ext>
            </a:extLst>
          </p:cNvPr>
          <p:cNvCxnSpPr>
            <a:cxnSpLocks/>
          </p:cNvCxnSpPr>
          <p:nvPr userDrawn="1"/>
        </p:nvCxnSpPr>
        <p:spPr>
          <a:xfrm>
            <a:off x="462484" y="3793414"/>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B3B20B8-D60C-4A98-ADE5-D2AAB74AD967}"/>
              </a:ext>
            </a:extLst>
          </p:cNvPr>
          <p:cNvCxnSpPr>
            <a:cxnSpLocks/>
          </p:cNvCxnSpPr>
          <p:nvPr userDrawn="1"/>
        </p:nvCxnSpPr>
        <p:spPr>
          <a:xfrm>
            <a:off x="462484" y="5114038"/>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sp>
        <p:nvSpPr>
          <p:cNvPr id="31" name="Text Placeholder 5">
            <a:extLst>
              <a:ext uri="{FF2B5EF4-FFF2-40B4-BE49-F238E27FC236}">
                <a16:creationId xmlns:a16="http://schemas.microsoft.com/office/drawing/2014/main" id="{7E64F422-3003-40B9-A5E5-A40757DFB63D}"/>
              </a:ext>
            </a:extLst>
          </p:cNvPr>
          <p:cNvSpPr>
            <a:spLocks noGrp="1"/>
          </p:cNvSpPr>
          <p:nvPr>
            <p:ph type="body" sz="quarter" idx="101" hasCustomPrompt="1"/>
          </p:nvPr>
        </p:nvSpPr>
        <p:spPr>
          <a:xfrm>
            <a:off x="4996607" y="152689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2" name="Text Placeholder 5">
            <a:extLst>
              <a:ext uri="{FF2B5EF4-FFF2-40B4-BE49-F238E27FC236}">
                <a16:creationId xmlns:a16="http://schemas.microsoft.com/office/drawing/2014/main" id="{336FCF35-5363-45C5-B68F-1BA34153417B}"/>
              </a:ext>
            </a:extLst>
          </p:cNvPr>
          <p:cNvSpPr>
            <a:spLocks noGrp="1"/>
          </p:cNvSpPr>
          <p:nvPr>
            <p:ph type="body" sz="quarter" idx="102" hasCustomPrompt="1"/>
          </p:nvPr>
        </p:nvSpPr>
        <p:spPr>
          <a:xfrm>
            <a:off x="3495622" y="272327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F2991C4-E872-4CA2-B431-69F0A6DFD0FE}"/>
              </a:ext>
            </a:extLst>
          </p:cNvPr>
          <p:cNvSpPr>
            <a:spLocks noGrp="1"/>
          </p:cNvSpPr>
          <p:nvPr>
            <p:ph type="body" sz="quarter" idx="103" hasCustomPrompt="1"/>
          </p:nvPr>
        </p:nvSpPr>
        <p:spPr>
          <a:xfrm>
            <a:off x="6506458" y="272327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9" name="Text Placeholder 5">
            <a:extLst>
              <a:ext uri="{FF2B5EF4-FFF2-40B4-BE49-F238E27FC236}">
                <a16:creationId xmlns:a16="http://schemas.microsoft.com/office/drawing/2014/main" id="{421AD299-1B8C-46C1-9829-83CDE4F18DD5}"/>
              </a:ext>
            </a:extLst>
          </p:cNvPr>
          <p:cNvSpPr>
            <a:spLocks noGrp="1"/>
          </p:cNvSpPr>
          <p:nvPr>
            <p:ph type="body" sz="quarter" idx="104" hasCustomPrompt="1"/>
          </p:nvPr>
        </p:nvSpPr>
        <p:spPr>
          <a:xfrm>
            <a:off x="9539596" y="272327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0" name="Text Placeholder 5">
            <a:extLst>
              <a:ext uri="{FF2B5EF4-FFF2-40B4-BE49-F238E27FC236}">
                <a16:creationId xmlns:a16="http://schemas.microsoft.com/office/drawing/2014/main" id="{71C5289E-D5FA-4695-BB82-595F00D7D7F4}"/>
              </a:ext>
            </a:extLst>
          </p:cNvPr>
          <p:cNvSpPr>
            <a:spLocks noGrp="1"/>
          </p:cNvSpPr>
          <p:nvPr>
            <p:ph type="body" sz="quarter" idx="105" hasCustomPrompt="1"/>
          </p:nvPr>
        </p:nvSpPr>
        <p:spPr>
          <a:xfrm>
            <a:off x="462484" y="2734425"/>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1" name="Text Placeholder 5">
            <a:extLst>
              <a:ext uri="{FF2B5EF4-FFF2-40B4-BE49-F238E27FC236}">
                <a16:creationId xmlns:a16="http://schemas.microsoft.com/office/drawing/2014/main" id="{0B8BFF5C-35E0-4322-BA81-53CE47663852}"/>
              </a:ext>
            </a:extLst>
          </p:cNvPr>
          <p:cNvSpPr>
            <a:spLocks noGrp="1"/>
          </p:cNvSpPr>
          <p:nvPr>
            <p:ph type="body" sz="quarter" idx="106" hasCustomPrompt="1"/>
          </p:nvPr>
        </p:nvSpPr>
        <p:spPr>
          <a:xfrm>
            <a:off x="3495622" y="407635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2" name="Text Placeholder 5">
            <a:extLst>
              <a:ext uri="{FF2B5EF4-FFF2-40B4-BE49-F238E27FC236}">
                <a16:creationId xmlns:a16="http://schemas.microsoft.com/office/drawing/2014/main" id="{5D77F81C-0E78-4942-B6D6-390E9FA16152}"/>
              </a:ext>
            </a:extLst>
          </p:cNvPr>
          <p:cNvSpPr>
            <a:spLocks noGrp="1"/>
          </p:cNvSpPr>
          <p:nvPr>
            <p:ph type="body" sz="quarter" idx="107" hasCustomPrompt="1"/>
          </p:nvPr>
        </p:nvSpPr>
        <p:spPr>
          <a:xfrm>
            <a:off x="6506458" y="407635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3" name="Text Placeholder 5">
            <a:extLst>
              <a:ext uri="{FF2B5EF4-FFF2-40B4-BE49-F238E27FC236}">
                <a16:creationId xmlns:a16="http://schemas.microsoft.com/office/drawing/2014/main" id="{124E6F1C-32CA-46CB-8BD6-1C514313694A}"/>
              </a:ext>
            </a:extLst>
          </p:cNvPr>
          <p:cNvSpPr>
            <a:spLocks noGrp="1"/>
          </p:cNvSpPr>
          <p:nvPr>
            <p:ph type="body" sz="quarter" idx="108" hasCustomPrompt="1"/>
          </p:nvPr>
        </p:nvSpPr>
        <p:spPr>
          <a:xfrm>
            <a:off x="9539596" y="407635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4" name="Text Placeholder 5">
            <a:extLst>
              <a:ext uri="{FF2B5EF4-FFF2-40B4-BE49-F238E27FC236}">
                <a16:creationId xmlns:a16="http://schemas.microsoft.com/office/drawing/2014/main" id="{C5B1500E-F936-4CCA-8D53-9F76469EF167}"/>
              </a:ext>
            </a:extLst>
          </p:cNvPr>
          <p:cNvSpPr>
            <a:spLocks noGrp="1"/>
          </p:cNvSpPr>
          <p:nvPr>
            <p:ph type="body" sz="quarter" idx="109" hasCustomPrompt="1"/>
          </p:nvPr>
        </p:nvSpPr>
        <p:spPr>
          <a:xfrm>
            <a:off x="462484" y="408750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5" name="Text Placeholder 5">
            <a:extLst>
              <a:ext uri="{FF2B5EF4-FFF2-40B4-BE49-F238E27FC236}">
                <a16:creationId xmlns:a16="http://schemas.microsoft.com/office/drawing/2014/main" id="{E243482B-728E-4931-A9C2-3D24203DBE8C}"/>
              </a:ext>
            </a:extLst>
          </p:cNvPr>
          <p:cNvSpPr>
            <a:spLocks noGrp="1"/>
          </p:cNvSpPr>
          <p:nvPr>
            <p:ph type="body" sz="quarter" idx="110" hasCustomPrompt="1"/>
          </p:nvPr>
        </p:nvSpPr>
        <p:spPr>
          <a:xfrm>
            <a:off x="3495622" y="542943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6" name="Text Placeholder 5">
            <a:extLst>
              <a:ext uri="{FF2B5EF4-FFF2-40B4-BE49-F238E27FC236}">
                <a16:creationId xmlns:a16="http://schemas.microsoft.com/office/drawing/2014/main" id="{82881418-6C22-4369-BD75-691BECDAA7B9}"/>
              </a:ext>
            </a:extLst>
          </p:cNvPr>
          <p:cNvSpPr>
            <a:spLocks noGrp="1"/>
          </p:cNvSpPr>
          <p:nvPr>
            <p:ph type="body" sz="quarter" idx="111" hasCustomPrompt="1"/>
          </p:nvPr>
        </p:nvSpPr>
        <p:spPr>
          <a:xfrm>
            <a:off x="6506458" y="542943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7" name="Text Placeholder 5">
            <a:extLst>
              <a:ext uri="{FF2B5EF4-FFF2-40B4-BE49-F238E27FC236}">
                <a16:creationId xmlns:a16="http://schemas.microsoft.com/office/drawing/2014/main" id="{F982EFC9-6A10-4A75-847C-2447331DCCD3}"/>
              </a:ext>
            </a:extLst>
          </p:cNvPr>
          <p:cNvSpPr>
            <a:spLocks noGrp="1"/>
          </p:cNvSpPr>
          <p:nvPr>
            <p:ph type="body" sz="quarter" idx="112" hasCustomPrompt="1"/>
          </p:nvPr>
        </p:nvSpPr>
        <p:spPr>
          <a:xfrm>
            <a:off x="9539596" y="5429430"/>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8" name="Text Placeholder 5">
            <a:extLst>
              <a:ext uri="{FF2B5EF4-FFF2-40B4-BE49-F238E27FC236}">
                <a16:creationId xmlns:a16="http://schemas.microsoft.com/office/drawing/2014/main" id="{10E1AA99-2B8D-4B8F-AA6E-8C258E10EEBB}"/>
              </a:ext>
            </a:extLst>
          </p:cNvPr>
          <p:cNvSpPr>
            <a:spLocks noGrp="1"/>
          </p:cNvSpPr>
          <p:nvPr>
            <p:ph type="body" sz="quarter" idx="113" hasCustomPrompt="1"/>
          </p:nvPr>
        </p:nvSpPr>
        <p:spPr>
          <a:xfrm>
            <a:off x="462484" y="544058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Tree>
    <p:extLst>
      <p:ext uri="{BB962C8B-B14F-4D97-AF65-F5344CB8AC3E}">
        <p14:creationId xmlns:p14="http://schemas.microsoft.com/office/powerpoint/2010/main" val="2356822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ee Diagram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19" name="Text Placeholder 5">
            <a:extLst>
              <a:ext uri="{FF2B5EF4-FFF2-40B4-BE49-F238E27FC236}">
                <a16:creationId xmlns:a16="http://schemas.microsoft.com/office/drawing/2014/main" id="{4E994167-D5E2-45F4-90BC-626B98324A5F}"/>
              </a:ext>
            </a:extLst>
          </p:cNvPr>
          <p:cNvSpPr>
            <a:spLocks noGrp="1"/>
          </p:cNvSpPr>
          <p:nvPr>
            <p:ph type="body" sz="quarter" idx="121" hasCustomPrompt="1"/>
          </p:nvPr>
        </p:nvSpPr>
        <p:spPr>
          <a:xfrm>
            <a:off x="2653716" y="3065629"/>
            <a:ext cx="6813013"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0" name="Text Placeholder 5">
            <a:extLst>
              <a:ext uri="{FF2B5EF4-FFF2-40B4-BE49-F238E27FC236}">
                <a16:creationId xmlns:a16="http://schemas.microsoft.com/office/drawing/2014/main" id="{8CB86A48-5F3D-422E-8033-E237DBB48CDF}"/>
              </a:ext>
            </a:extLst>
          </p:cNvPr>
          <p:cNvSpPr>
            <a:spLocks noGrp="1"/>
          </p:cNvSpPr>
          <p:nvPr>
            <p:ph type="body" sz="quarter" idx="122" hasCustomPrompt="1"/>
          </p:nvPr>
        </p:nvSpPr>
        <p:spPr>
          <a:xfrm>
            <a:off x="2641640" y="4322223"/>
            <a:ext cx="6849237"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1" name="Text Placeholder 5">
            <a:extLst>
              <a:ext uri="{FF2B5EF4-FFF2-40B4-BE49-F238E27FC236}">
                <a16:creationId xmlns:a16="http://schemas.microsoft.com/office/drawing/2014/main" id="{AFF47B43-019D-4421-AF52-293943D5A6C6}"/>
              </a:ext>
            </a:extLst>
          </p:cNvPr>
          <p:cNvSpPr>
            <a:spLocks noGrp="1"/>
          </p:cNvSpPr>
          <p:nvPr>
            <p:ph type="body" sz="quarter" idx="123" hasCustomPrompt="1"/>
          </p:nvPr>
        </p:nvSpPr>
        <p:spPr>
          <a:xfrm>
            <a:off x="2629564" y="5608063"/>
            <a:ext cx="6837166"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2" name="Text Placeholder 5">
            <a:extLst>
              <a:ext uri="{FF2B5EF4-FFF2-40B4-BE49-F238E27FC236}">
                <a16:creationId xmlns:a16="http://schemas.microsoft.com/office/drawing/2014/main" id="{7418A3C7-FAE9-43AF-B6C8-658DE1A3579F}"/>
              </a:ext>
            </a:extLst>
          </p:cNvPr>
          <p:cNvSpPr>
            <a:spLocks noGrp="1"/>
          </p:cNvSpPr>
          <p:nvPr>
            <p:ph type="body" sz="quarter" idx="125" hasCustomPrompt="1"/>
          </p:nvPr>
        </p:nvSpPr>
        <p:spPr>
          <a:xfrm rot="5400000">
            <a:off x="9434850" y="4557441"/>
            <a:ext cx="2327852" cy="4829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3" name="Text Placeholder 5">
            <a:extLst>
              <a:ext uri="{FF2B5EF4-FFF2-40B4-BE49-F238E27FC236}">
                <a16:creationId xmlns:a16="http://schemas.microsoft.com/office/drawing/2014/main" id="{FF18F75E-C9B7-442F-8573-CDDE74D4CEF8}"/>
              </a:ext>
            </a:extLst>
          </p:cNvPr>
          <p:cNvSpPr>
            <a:spLocks noGrp="1"/>
          </p:cNvSpPr>
          <p:nvPr>
            <p:ph type="body" sz="quarter" idx="101" hasCustomPrompt="1"/>
          </p:nvPr>
        </p:nvSpPr>
        <p:spPr>
          <a:xfrm>
            <a:off x="4905873" y="157414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4" name="Text Placeholder 5">
            <a:extLst>
              <a:ext uri="{FF2B5EF4-FFF2-40B4-BE49-F238E27FC236}">
                <a16:creationId xmlns:a16="http://schemas.microsoft.com/office/drawing/2014/main" id="{EF7243F5-9A98-4E7B-A633-2F3E6C461F11}"/>
              </a:ext>
            </a:extLst>
          </p:cNvPr>
          <p:cNvSpPr>
            <a:spLocks noGrp="1"/>
          </p:cNvSpPr>
          <p:nvPr>
            <p:ph type="body" sz="quarter" idx="104" hasCustomPrompt="1"/>
          </p:nvPr>
        </p:nvSpPr>
        <p:spPr>
          <a:xfrm>
            <a:off x="9466730" y="272327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5" name="Text Placeholder 5">
            <a:extLst>
              <a:ext uri="{FF2B5EF4-FFF2-40B4-BE49-F238E27FC236}">
                <a16:creationId xmlns:a16="http://schemas.microsoft.com/office/drawing/2014/main" id="{EFBACA46-A5BC-4A6B-BB09-5758BE4FBE05}"/>
              </a:ext>
            </a:extLst>
          </p:cNvPr>
          <p:cNvSpPr>
            <a:spLocks noGrp="1"/>
          </p:cNvSpPr>
          <p:nvPr>
            <p:ph type="body" sz="quarter" idx="105" hasCustomPrompt="1"/>
          </p:nvPr>
        </p:nvSpPr>
        <p:spPr>
          <a:xfrm>
            <a:off x="389618" y="2734425"/>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6" name="Text Placeholder 5">
            <a:extLst>
              <a:ext uri="{FF2B5EF4-FFF2-40B4-BE49-F238E27FC236}">
                <a16:creationId xmlns:a16="http://schemas.microsoft.com/office/drawing/2014/main" id="{5BCD4AC8-10A6-4F49-A8DC-1AB477EE9A80}"/>
              </a:ext>
            </a:extLst>
          </p:cNvPr>
          <p:cNvSpPr>
            <a:spLocks noGrp="1"/>
          </p:cNvSpPr>
          <p:nvPr>
            <p:ph type="body" sz="quarter" idx="108" hasCustomPrompt="1"/>
          </p:nvPr>
        </p:nvSpPr>
        <p:spPr>
          <a:xfrm>
            <a:off x="9466730" y="396936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7" name="Text Placeholder 5">
            <a:extLst>
              <a:ext uri="{FF2B5EF4-FFF2-40B4-BE49-F238E27FC236}">
                <a16:creationId xmlns:a16="http://schemas.microsoft.com/office/drawing/2014/main" id="{F64A9122-B597-4119-AFFB-01076DE0B435}"/>
              </a:ext>
            </a:extLst>
          </p:cNvPr>
          <p:cNvSpPr>
            <a:spLocks noGrp="1"/>
          </p:cNvSpPr>
          <p:nvPr>
            <p:ph type="body" sz="quarter" idx="112" hasCustomPrompt="1"/>
          </p:nvPr>
        </p:nvSpPr>
        <p:spPr>
          <a:xfrm>
            <a:off x="9442576" y="5244047"/>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3" name="Text Placeholder 5">
            <a:extLst>
              <a:ext uri="{FF2B5EF4-FFF2-40B4-BE49-F238E27FC236}">
                <a16:creationId xmlns:a16="http://schemas.microsoft.com/office/drawing/2014/main" id="{07D4D461-EFF0-49CC-8BB5-E7BA3E9987E2}"/>
              </a:ext>
            </a:extLst>
          </p:cNvPr>
          <p:cNvSpPr>
            <a:spLocks noGrp="1"/>
          </p:cNvSpPr>
          <p:nvPr>
            <p:ph type="body" sz="quarter" idx="113" hasCustomPrompt="1"/>
          </p:nvPr>
        </p:nvSpPr>
        <p:spPr>
          <a:xfrm>
            <a:off x="365464" y="525520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4" name="Text Placeholder 5">
            <a:extLst>
              <a:ext uri="{FF2B5EF4-FFF2-40B4-BE49-F238E27FC236}">
                <a16:creationId xmlns:a16="http://schemas.microsoft.com/office/drawing/2014/main" id="{FA236FD0-227C-4B10-8865-F3E900E938EE}"/>
              </a:ext>
            </a:extLst>
          </p:cNvPr>
          <p:cNvSpPr>
            <a:spLocks noGrp="1"/>
          </p:cNvSpPr>
          <p:nvPr>
            <p:ph type="body" sz="quarter" idx="114" hasCustomPrompt="1"/>
          </p:nvPr>
        </p:nvSpPr>
        <p:spPr>
          <a:xfrm rot="5400000">
            <a:off x="4396685" y="3921107"/>
            <a:ext cx="3328193"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5" name="Text Placeholder 5">
            <a:extLst>
              <a:ext uri="{FF2B5EF4-FFF2-40B4-BE49-F238E27FC236}">
                <a16:creationId xmlns:a16="http://schemas.microsoft.com/office/drawing/2014/main" id="{51389672-4643-4CCF-9B88-483CD5051086}"/>
              </a:ext>
            </a:extLst>
          </p:cNvPr>
          <p:cNvSpPr>
            <a:spLocks noGrp="1"/>
          </p:cNvSpPr>
          <p:nvPr>
            <p:ph type="body" sz="quarter" idx="124" hasCustomPrompt="1"/>
          </p:nvPr>
        </p:nvSpPr>
        <p:spPr>
          <a:xfrm rot="5400000">
            <a:off x="607841" y="4324592"/>
            <a:ext cx="1815498" cy="4572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6" name="Text Placeholder 5">
            <a:extLst>
              <a:ext uri="{FF2B5EF4-FFF2-40B4-BE49-F238E27FC236}">
                <a16:creationId xmlns:a16="http://schemas.microsoft.com/office/drawing/2014/main" id="{EF3ED38B-ADC6-4A23-AC1B-1E08BF9D8A92}"/>
              </a:ext>
            </a:extLst>
          </p:cNvPr>
          <p:cNvSpPr>
            <a:spLocks noGrp="1"/>
          </p:cNvSpPr>
          <p:nvPr>
            <p:ph type="body" sz="quarter" idx="102" hasCustomPrompt="1"/>
          </p:nvPr>
        </p:nvSpPr>
        <p:spPr>
          <a:xfrm>
            <a:off x="3422756" y="2723274"/>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7" name="Text Placeholder 5">
            <a:extLst>
              <a:ext uri="{FF2B5EF4-FFF2-40B4-BE49-F238E27FC236}">
                <a16:creationId xmlns:a16="http://schemas.microsoft.com/office/drawing/2014/main" id="{4557C485-FEE9-47FF-983A-B6EF080BC970}"/>
              </a:ext>
            </a:extLst>
          </p:cNvPr>
          <p:cNvSpPr>
            <a:spLocks noGrp="1"/>
          </p:cNvSpPr>
          <p:nvPr>
            <p:ph type="body" sz="quarter" idx="103" hasCustomPrompt="1"/>
          </p:nvPr>
        </p:nvSpPr>
        <p:spPr>
          <a:xfrm>
            <a:off x="6433592" y="272327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9" name="Text Placeholder 5">
            <a:extLst>
              <a:ext uri="{FF2B5EF4-FFF2-40B4-BE49-F238E27FC236}">
                <a16:creationId xmlns:a16="http://schemas.microsoft.com/office/drawing/2014/main" id="{1162020B-FC8F-436B-99AA-1F46F8DD4F75}"/>
              </a:ext>
            </a:extLst>
          </p:cNvPr>
          <p:cNvSpPr>
            <a:spLocks noGrp="1"/>
          </p:cNvSpPr>
          <p:nvPr>
            <p:ph type="body" sz="quarter" idx="106" hasCustomPrompt="1"/>
          </p:nvPr>
        </p:nvSpPr>
        <p:spPr>
          <a:xfrm>
            <a:off x="3422756" y="396936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0" name="Text Placeholder 5">
            <a:extLst>
              <a:ext uri="{FF2B5EF4-FFF2-40B4-BE49-F238E27FC236}">
                <a16:creationId xmlns:a16="http://schemas.microsoft.com/office/drawing/2014/main" id="{528C8E29-C492-484C-96AF-370B1F9C615A}"/>
              </a:ext>
            </a:extLst>
          </p:cNvPr>
          <p:cNvSpPr>
            <a:spLocks noGrp="1"/>
          </p:cNvSpPr>
          <p:nvPr>
            <p:ph type="body" sz="quarter" idx="107" hasCustomPrompt="1"/>
          </p:nvPr>
        </p:nvSpPr>
        <p:spPr>
          <a:xfrm>
            <a:off x="6433592" y="3969361"/>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1" name="Text Placeholder 5">
            <a:extLst>
              <a:ext uri="{FF2B5EF4-FFF2-40B4-BE49-F238E27FC236}">
                <a16:creationId xmlns:a16="http://schemas.microsoft.com/office/drawing/2014/main" id="{F76EC44A-EDEB-47CF-8DAD-E254D373E00F}"/>
              </a:ext>
            </a:extLst>
          </p:cNvPr>
          <p:cNvSpPr>
            <a:spLocks noGrp="1"/>
          </p:cNvSpPr>
          <p:nvPr>
            <p:ph type="body" sz="quarter" idx="109" hasCustomPrompt="1"/>
          </p:nvPr>
        </p:nvSpPr>
        <p:spPr>
          <a:xfrm>
            <a:off x="389618" y="398051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2" name="Text Placeholder 5">
            <a:extLst>
              <a:ext uri="{FF2B5EF4-FFF2-40B4-BE49-F238E27FC236}">
                <a16:creationId xmlns:a16="http://schemas.microsoft.com/office/drawing/2014/main" id="{7BB83E2B-59A4-4107-B166-2CA257ADF83D}"/>
              </a:ext>
            </a:extLst>
          </p:cNvPr>
          <p:cNvSpPr>
            <a:spLocks noGrp="1"/>
          </p:cNvSpPr>
          <p:nvPr>
            <p:ph type="body" sz="quarter" idx="110" hasCustomPrompt="1"/>
          </p:nvPr>
        </p:nvSpPr>
        <p:spPr>
          <a:xfrm>
            <a:off x="3398602" y="5244049"/>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3" name="Text Placeholder 5">
            <a:extLst>
              <a:ext uri="{FF2B5EF4-FFF2-40B4-BE49-F238E27FC236}">
                <a16:creationId xmlns:a16="http://schemas.microsoft.com/office/drawing/2014/main" id="{C9BD678A-A924-49D0-9F0A-D5E47C2A4EFA}"/>
              </a:ext>
            </a:extLst>
          </p:cNvPr>
          <p:cNvSpPr>
            <a:spLocks noGrp="1"/>
          </p:cNvSpPr>
          <p:nvPr>
            <p:ph type="body" sz="quarter" idx="111" hasCustomPrompt="1"/>
          </p:nvPr>
        </p:nvSpPr>
        <p:spPr>
          <a:xfrm>
            <a:off x="6409438" y="5244048"/>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4" name="Text Placeholder 5">
            <a:extLst>
              <a:ext uri="{FF2B5EF4-FFF2-40B4-BE49-F238E27FC236}">
                <a16:creationId xmlns:a16="http://schemas.microsoft.com/office/drawing/2014/main" id="{91276535-6134-4A10-B055-52EE86644BE2}"/>
              </a:ext>
            </a:extLst>
          </p:cNvPr>
          <p:cNvSpPr>
            <a:spLocks noGrp="1"/>
          </p:cNvSpPr>
          <p:nvPr>
            <p:ph type="body" sz="quarter" idx="118" hasCustomPrompt="1"/>
          </p:nvPr>
        </p:nvSpPr>
        <p:spPr>
          <a:xfrm rot="5400000">
            <a:off x="1744159" y="4336848"/>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55" name="Text Placeholder 5">
            <a:extLst>
              <a:ext uri="{FF2B5EF4-FFF2-40B4-BE49-F238E27FC236}">
                <a16:creationId xmlns:a16="http://schemas.microsoft.com/office/drawing/2014/main" id="{F7FCA5B7-AD50-48EE-B5F5-431AB6444458}"/>
              </a:ext>
            </a:extLst>
          </p:cNvPr>
          <p:cNvSpPr>
            <a:spLocks noGrp="1"/>
          </p:cNvSpPr>
          <p:nvPr>
            <p:ph type="body" sz="quarter" idx="120" hasCustomPrompt="1"/>
          </p:nvPr>
        </p:nvSpPr>
        <p:spPr>
          <a:xfrm rot="5400000">
            <a:off x="7788131" y="4336847"/>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Tree>
    <p:extLst>
      <p:ext uri="{BB962C8B-B14F-4D97-AF65-F5344CB8AC3E}">
        <p14:creationId xmlns:p14="http://schemas.microsoft.com/office/powerpoint/2010/main" val="2863169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2315763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4339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27/11/2023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23454662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Break page 1">
    <p:bg>
      <p:bgRef idx="1001">
        <a:schemeClr val="bg1"/>
      </p:bgRef>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2068947" y="2336853"/>
            <a:ext cx="8478981" cy="661375"/>
          </a:xfrm>
          <a:prstGeom prst="rect">
            <a:avLst/>
          </a:prstGeom>
          <a:solidFill>
            <a:srgbClr val="8D8E8D"/>
          </a:solidFill>
        </p:spPr>
        <p:txBody>
          <a:bodyPr lIns="74441" tIns="37221" rIns="74441" bIns="37221"/>
          <a:lstStyle>
            <a:lvl1pPr marL="0" marR="0" indent="0" algn="ctr" defTabSz="789082" rtl="0" eaLnBrk="1" fontAlgn="auto" latinLnBrk="0" hangingPunct="1">
              <a:lnSpc>
                <a:spcPct val="90000"/>
              </a:lnSpc>
              <a:spcBef>
                <a:spcPct val="0"/>
              </a:spcBef>
              <a:spcAft>
                <a:spcPts val="432"/>
              </a:spcAft>
              <a:buClrTx/>
              <a:buSzTx/>
              <a:buFont typeface="Arial" panose="020B0604020202020204" pitchFamily="34" charset="0"/>
              <a:buNone/>
              <a:tabLst/>
              <a:defRPr lang="en-US" sz="3922" b="1" kern="1200" dirty="0" smtClean="0">
                <a:solidFill>
                  <a:srgbClr val="FFFFFF"/>
                </a:solidFill>
                <a:latin typeface="+mj-lt"/>
                <a:ea typeface="+mj-ea"/>
                <a:cs typeface="+mj-cs"/>
              </a:defRPr>
            </a:lvl1pPr>
          </a:lstStyle>
          <a:p>
            <a:pPr marL="0" marR="0" lvl="0" indent="0" algn="l" defTabSz="789082" rtl="0" eaLnBrk="1" fontAlgn="auto" latinLnBrk="0" hangingPunct="1">
              <a:lnSpc>
                <a:spcPct val="100000"/>
              </a:lnSpc>
              <a:spcBef>
                <a:spcPts val="432"/>
              </a:spcBef>
              <a:spcAft>
                <a:spcPts val="432"/>
              </a:spcAft>
              <a:buClrTx/>
              <a:buSzTx/>
              <a:buFont typeface="Arial" panose="020B0604020202020204" pitchFamily="34" charset="0"/>
              <a:buNone/>
              <a:tabLst/>
              <a:defRPr/>
            </a:pPr>
            <a:r>
              <a:rPr lang="en-US"/>
              <a:t>Title </a:t>
            </a:r>
            <a:endParaRPr lang="en-US" sz="3074">
              <a:solidFill>
                <a:srgbClr val="FFFFFF"/>
              </a:solidFill>
            </a:endParaRPr>
          </a:p>
        </p:txBody>
      </p:sp>
    </p:spTree>
    <p:extLst>
      <p:ext uri="{BB962C8B-B14F-4D97-AF65-F5344CB8AC3E}">
        <p14:creationId xmlns:p14="http://schemas.microsoft.com/office/powerpoint/2010/main" val="28028100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bullet point ">
    <p:spTree>
      <p:nvGrpSpPr>
        <p:cNvPr id="1" name=""/>
        <p:cNvGrpSpPr/>
        <p:nvPr/>
      </p:nvGrpSpPr>
      <p:grpSpPr>
        <a:xfrm>
          <a:off x="0" y="0"/>
          <a:ext cx="0" cy="0"/>
          <a:chOff x="0" y="0"/>
          <a:chExt cx="0" cy="0"/>
        </a:xfrm>
      </p:grpSpPr>
      <p:sp>
        <p:nvSpPr>
          <p:cNvPr id="8" name="Content Placeholder 4"/>
          <p:cNvSpPr>
            <a:spLocks noGrp="1" noChangeAspect="1"/>
          </p:cNvSpPr>
          <p:nvPr>
            <p:ph idx="14" hasCustomPrompt="1"/>
          </p:nvPr>
        </p:nvSpPr>
        <p:spPr>
          <a:xfrm>
            <a:off x="701495" y="1515881"/>
            <a:ext cx="10211031" cy="4169537"/>
          </a:xfrm>
          <a:prstGeom prst="rect">
            <a:avLst/>
          </a:prstGeom>
        </p:spPr>
        <p:txBody>
          <a:bodyPr lIns="74441" tIns="37221" rIns="74441" bIns="37221"/>
          <a:lstStyle>
            <a:lvl1pPr marL="434230" indent="-434230">
              <a:buClr>
                <a:srgbClr val="007A53"/>
              </a:buClr>
              <a:buFont typeface="Lucida Grande"/>
              <a:buChar char="➤"/>
              <a:defRPr sz="2160"/>
            </a:lvl1pPr>
          </a:lstStyle>
          <a:p>
            <a:pPr lvl="0"/>
            <a:r>
              <a:rPr lang="en-US"/>
              <a:t>Type to add bullet points</a:t>
            </a:r>
          </a:p>
          <a:p>
            <a:pPr lvl="0"/>
            <a:endParaRPr lang="en-US"/>
          </a:p>
          <a:p>
            <a:pPr lvl="0"/>
            <a:endParaRPr lang="en-US"/>
          </a:p>
        </p:txBody>
      </p:sp>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655507" y="574554"/>
            <a:ext cx="5429621" cy="661375"/>
          </a:xfrm>
          <a:prstGeom prst="rect">
            <a:avLst/>
          </a:prstGeom>
          <a:solidFill>
            <a:srgbClr val="009F4D"/>
          </a:solidFill>
        </p:spPr>
        <p:txBody>
          <a:bodyPr lIns="74441" tIns="37221" rIns="74441" bIns="37221"/>
          <a:lstStyle>
            <a:lvl1pPr marL="0" marR="0" indent="0" algn="l" defTabSz="893274" rtl="0" eaLnBrk="1" fontAlgn="auto" latinLnBrk="0" hangingPunct="1">
              <a:lnSpc>
                <a:spcPct val="90000"/>
              </a:lnSpc>
              <a:spcBef>
                <a:spcPct val="0"/>
              </a:spcBef>
              <a:spcAft>
                <a:spcPts val="488"/>
              </a:spcAft>
              <a:buClrTx/>
              <a:buSzTx/>
              <a:buFont typeface="Arial" panose="020B0604020202020204" pitchFamily="34" charset="0"/>
              <a:buNone/>
              <a:tabLst/>
              <a:defRPr lang="en-US" sz="4440" b="1" kern="1200" dirty="0" smtClean="0">
                <a:solidFill>
                  <a:srgbClr val="FFFFFF"/>
                </a:solidFill>
                <a:latin typeface="+mj-lt"/>
                <a:ea typeface="+mj-ea"/>
                <a:cs typeface="+mj-cs"/>
              </a:defRPr>
            </a:lvl1pPr>
          </a:lstStyle>
          <a:p>
            <a:pPr marL="0" marR="0" lvl="0" indent="0" algn="l" defTabSz="893274" rtl="0" eaLnBrk="1" fontAlgn="auto" latinLnBrk="0" hangingPunct="1">
              <a:lnSpc>
                <a:spcPct val="100000"/>
              </a:lnSpc>
              <a:spcBef>
                <a:spcPts val="488"/>
              </a:spcBef>
              <a:spcAft>
                <a:spcPts val="488"/>
              </a:spcAft>
              <a:buClrTx/>
              <a:buSzTx/>
              <a:buFont typeface="Arial" panose="020B0604020202020204" pitchFamily="34" charset="0"/>
              <a:buNone/>
              <a:tabLst/>
              <a:defRPr/>
            </a:pPr>
            <a:r>
              <a:rPr lang="en-US"/>
              <a:t>Title </a:t>
            </a:r>
            <a:endParaRPr lang="en-US" sz="3480">
              <a:solidFill>
                <a:srgbClr val="FFFFFF"/>
              </a:solidFill>
            </a:endParaRPr>
          </a:p>
        </p:txBody>
      </p:sp>
      <p:sp>
        <p:nvSpPr>
          <p:cNvPr id="5"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9635605" y="6278771"/>
            <a:ext cx="2101035" cy="371015"/>
          </a:xfrm>
          <a:prstGeom prst="rect">
            <a:avLst/>
          </a:prstGeom>
        </p:spPr>
        <p:txBody>
          <a:bodyPr/>
          <a:lstStyle>
            <a:lvl1pPr marL="0" indent="0">
              <a:buNone/>
              <a:defRPr sz="1200" baseline="0">
                <a:solidFill>
                  <a:schemeClr val="bg1">
                    <a:lumMod val="50000"/>
                  </a:schemeClr>
                </a:solidFill>
                <a:latin typeface="+mj-lt"/>
              </a:defRPr>
            </a:lvl1pPr>
          </a:lstStyle>
          <a:p>
            <a:r>
              <a:rPr lang="en-GB"/>
              <a:t>KS2 – Basic life support</a:t>
            </a:r>
          </a:p>
        </p:txBody>
      </p:sp>
    </p:spTree>
    <p:extLst>
      <p:ext uri="{BB962C8B-B14F-4D97-AF65-F5344CB8AC3E}">
        <p14:creationId xmlns:p14="http://schemas.microsoft.com/office/powerpoint/2010/main" val="2443240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8F2EC17-A5D6-40EC-8F49-AF3D8B33D58A}" type="datetimeFigureOut">
              <a:rPr lang="en-GB" smtClean="0"/>
              <a:t>27/11/2023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BFC316E-BE9D-4AB2-86D3-D57F9103C2F5}" type="slidenum">
              <a:rPr lang="en-GB" smtClean="0"/>
              <a:t>‹#›</a:t>
            </a:fld>
            <a:endParaRPr lang="en-GB"/>
          </a:p>
        </p:txBody>
      </p:sp>
    </p:spTree>
    <p:extLst>
      <p:ext uri="{BB962C8B-B14F-4D97-AF65-F5344CB8AC3E}">
        <p14:creationId xmlns:p14="http://schemas.microsoft.com/office/powerpoint/2010/main" val="3345847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11179985" cy="4270375"/>
          </a:xfrm>
          <a:prstGeom prst="rect">
            <a:avLst/>
          </a:prstGeom>
        </p:spPr>
        <p:txBody>
          <a:bodyPr/>
          <a:lstStyle>
            <a:lvl1pPr>
              <a:defRPr sz="2000" b="1">
                <a:solidFill>
                  <a:srgbClr val="007A53"/>
                </a:solidFill>
              </a:defRPr>
            </a:lvl1pPr>
            <a:lvl2pPr>
              <a:defRPr sz="1800"/>
            </a:lvl2pPr>
            <a:lvl3pPr>
              <a:defRPr sz="1600"/>
            </a:lvl3pPr>
            <a:lvl4pPr>
              <a:defRPr sz="1400"/>
            </a:lvl4pPr>
            <a:lvl5pPr>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Text Placeholder 2">
            <a:extLst>
              <a:ext uri="{FF2B5EF4-FFF2-40B4-BE49-F238E27FC236}">
                <a16:creationId xmlns:a16="http://schemas.microsoft.com/office/drawing/2014/main" id="{7EE1971B-7994-48E2-B5EA-1EE615044C27}"/>
              </a:ext>
            </a:extLst>
          </p:cNvPr>
          <p:cNvSpPr>
            <a:spLocks noGrp="1"/>
          </p:cNvSpPr>
          <p:nvPr>
            <p:ph type="body" sz="quarter" idx="17"/>
          </p:nvPr>
        </p:nvSpPr>
        <p:spPr>
          <a:xfrm>
            <a:off x="429827" y="1213645"/>
            <a:ext cx="5013030" cy="432000"/>
          </a:xfrm>
          <a:prstGeom prst="rect">
            <a:avLst/>
          </a:prstGeom>
        </p:spPr>
        <p:txBody>
          <a:bodyPr/>
          <a:lstStyle>
            <a:lvl1pPr marL="0" indent="0">
              <a:buNone/>
              <a:defRPr/>
            </a:lvl1pPr>
          </a:lstStyle>
          <a:p>
            <a:pPr lvl="0"/>
            <a:r>
              <a:rPr lang="en-US" dirty="0"/>
              <a:t>Click to edit Master text styles</a:t>
            </a:r>
            <a:endParaRPr lang="en-GB" dirty="0"/>
          </a:p>
        </p:txBody>
      </p:sp>
    </p:spTree>
    <p:custDataLst>
      <p:tags r:id="rId1"/>
    </p:custDataLst>
    <p:extLst>
      <p:ext uri="{BB962C8B-B14F-4D97-AF65-F5344CB8AC3E}">
        <p14:creationId xmlns:p14="http://schemas.microsoft.com/office/powerpoint/2010/main" val="2114835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heavy 1">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D43DE525-5AF9-D946-B14C-7293F8D7846B}"/>
              </a:ext>
            </a:extLst>
          </p:cNvPr>
          <p:cNvSpPr>
            <a:spLocks noGrp="1"/>
          </p:cNvSpPr>
          <p:nvPr>
            <p:ph type="body" sz="quarter" idx="13"/>
          </p:nvPr>
        </p:nvSpPr>
        <p:spPr>
          <a:xfrm>
            <a:off x="429826" y="1997461"/>
            <a:ext cx="11294087" cy="4027782"/>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4115405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139341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heavy (split)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69042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heavy (split)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4058655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image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3165245" cy="4270375"/>
          </a:xfrm>
          <a:prstGeom prst="rect">
            <a:avLst/>
          </a:prstGeom>
        </p:spPr>
        <p:txBody>
          <a:bodyPr/>
          <a:lstStyle>
            <a:lvl1pPr marL="0" indent="0">
              <a:buNone/>
              <a:defRPr sz="2000" b="1">
                <a:solidFill>
                  <a:srgbClr val="007A53"/>
                </a:solidFill>
              </a:defRPr>
            </a:lvl1pPr>
            <a:lvl2pPr marL="457200" indent="0">
              <a:buNone/>
              <a:defRPr sz="1800"/>
            </a:lvl2pPr>
            <a:lvl3pPr marL="914400" indent="0">
              <a:buNone/>
              <a:defRPr sz="1600"/>
            </a:lvl3pPr>
            <a:lvl4pPr marL="1371600" indent="0">
              <a:buNone/>
              <a:defRPr sz="1400"/>
            </a:lvl4pPr>
            <a:lvl5pPr marL="1828800" indent="0">
              <a:buNone/>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Picture Placeholder 2">
            <a:extLst>
              <a:ext uri="{FF2B5EF4-FFF2-40B4-BE49-F238E27FC236}">
                <a16:creationId xmlns:a16="http://schemas.microsoft.com/office/drawing/2014/main" id="{59C7596A-A16D-BC41-A75D-6A543766AE48}"/>
              </a:ext>
            </a:extLst>
          </p:cNvPr>
          <p:cNvSpPr>
            <a:spLocks noGrp="1"/>
          </p:cNvSpPr>
          <p:nvPr>
            <p:ph type="pic" sz="quarter" idx="17"/>
          </p:nvPr>
        </p:nvSpPr>
        <p:spPr>
          <a:xfrm>
            <a:off x="3861217" y="1873250"/>
            <a:ext cx="7519987" cy="4270375"/>
          </a:xfrm>
          <a:prstGeom prst="rect">
            <a:avLst/>
          </a:prstGeom>
        </p:spPr>
        <p:txBody>
          <a:bodyPr/>
          <a:lstStyle>
            <a:lvl1pPr>
              <a:defRPr sz="1800" b="1"/>
            </a:lvl1pPr>
          </a:lstStyle>
          <a:p>
            <a:endParaRPr lang="en-US" dirty="0"/>
          </a:p>
        </p:txBody>
      </p:sp>
    </p:spTree>
    <p:extLst>
      <p:ext uri="{BB962C8B-B14F-4D97-AF65-F5344CB8AC3E}">
        <p14:creationId xmlns:p14="http://schemas.microsoft.com/office/powerpoint/2010/main" val="2416237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with image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5" name="Picture Placeholder 2">
            <a:extLst>
              <a:ext uri="{FF2B5EF4-FFF2-40B4-BE49-F238E27FC236}">
                <a16:creationId xmlns:a16="http://schemas.microsoft.com/office/drawing/2014/main" id="{2357FB5A-6BB5-4BCE-A459-AA47678C10D9}"/>
              </a:ext>
            </a:extLst>
          </p:cNvPr>
          <p:cNvSpPr>
            <a:spLocks noGrp="1"/>
          </p:cNvSpPr>
          <p:nvPr>
            <p:ph type="pic" sz="quarter" idx="98" hasCustomPrompt="1"/>
          </p:nvPr>
        </p:nvSpPr>
        <p:spPr>
          <a:xfrm>
            <a:off x="6096000" y="1873250"/>
            <a:ext cx="6096000" cy="427037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image</a:t>
            </a:r>
            <a:endParaRPr lang="en-US" dirty="0"/>
          </a:p>
        </p:txBody>
      </p:sp>
    </p:spTree>
    <p:extLst>
      <p:ext uri="{BB962C8B-B14F-4D97-AF65-F5344CB8AC3E}">
        <p14:creationId xmlns:p14="http://schemas.microsoft.com/office/powerpoint/2010/main" val="31828297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21" Type="http://schemas.openxmlformats.org/officeDocument/2006/relationships/slideLayout" Target="../slideLayouts/slideLayout24.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image" Target="../media/image2.jpg"/><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3FAABE4-BBBA-F34D-9FCF-803368DF7F48}"/>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Date Placeholder 3">
            <a:extLst>
              <a:ext uri="{FF2B5EF4-FFF2-40B4-BE49-F238E27FC236}">
                <a16:creationId xmlns:a16="http://schemas.microsoft.com/office/drawing/2014/main" id="{1BBEE673-7C3F-864F-A4CE-905687918A95}"/>
              </a:ext>
            </a:extLst>
          </p:cNvPr>
          <p:cNvSpPr>
            <a:spLocks noGrp="1"/>
          </p:cNvSpPr>
          <p:nvPr>
            <p:ph type="dt" sz="half" idx="2"/>
          </p:nvPr>
        </p:nvSpPr>
        <p:spPr>
          <a:xfrm>
            <a:off x="2209800" y="6101826"/>
            <a:ext cx="2743200" cy="365125"/>
          </a:xfrm>
          <a:prstGeom prst="rect">
            <a:avLst/>
          </a:prstGeom>
        </p:spPr>
        <p:txBody>
          <a:bodyPr vert="horz" lIns="91440" tIns="45720" rIns="91440" bIns="45720" rtlCol="0" anchor="ctr"/>
          <a:lstStyle>
            <a:lvl1pPr algn="l">
              <a:defRPr sz="1600">
                <a:solidFill>
                  <a:schemeClr val="tx1">
                    <a:tint val="75000"/>
                  </a:schemeClr>
                </a:solidFill>
                <a:latin typeface="Arial" panose="020B0604020202020204" pitchFamily="34" charset="0"/>
                <a:cs typeface="Arial" panose="020B0604020202020204" pitchFamily="34" charset="0"/>
              </a:defRPr>
            </a:lvl1pPr>
          </a:lstStyle>
          <a:p>
            <a:fld id="{C4B77221-0FD8-6A4A-AAC5-326A67BAC751}" type="datetime1">
              <a:rPr lang="en-GB" smtClean="0"/>
              <a:t>27/11/2023</a:t>
            </a:fld>
            <a:endParaRPr lang="en-US"/>
          </a:p>
        </p:txBody>
      </p:sp>
    </p:spTree>
    <p:extLst>
      <p:ext uri="{BB962C8B-B14F-4D97-AF65-F5344CB8AC3E}">
        <p14:creationId xmlns:p14="http://schemas.microsoft.com/office/powerpoint/2010/main" val="3407050618"/>
      </p:ext>
    </p:extLst>
  </p:cSld>
  <p:clrMap bg1="lt1" tx1="dk1" bg2="lt2" tx2="dk2" accent1="accent1" accent2="accent2" accent3="accent3" accent4="accent4" accent5="accent5" accent6="accent6" hlink="hlink" folHlink="folHlink"/>
  <p:sldLayoutIdLst>
    <p:sldLayoutId id="2147483648" r:id="rId1"/>
    <p:sldLayoutId id="2147483764" r:id="rId2"/>
    <p:sldLayoutId id="2147483765" r:id="rId3"/>
  </p:sldLayoutIdLst>
  <p:hf hdr="0" ftr="0"/>
  <p:txStyles>
    <p:titleStyle>
      <a:lvl1pPr algn="l" defTabSz="914400" rtl="0" eaLnBrk="1" latinLnBrk="0" hangingPunct="1">
        <a:lnSpc>
          <a:spcPct val="90000"/>
        </a:lnSpc>
        <a:spcBef>
          <a:spcPct val="0"/>
        </a:spcBef>
        <a:buNone/>
        <a:defRPr sz="32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7767BF-16EB-504C-8C25-BCA328CCBC16}"/>
              </a:ext>
            </a:extLst>
          </p:cNvPr>
          <p:cNvPicPr>
            <a:picLocks noChangeAspect="1"/>
          </p:cNvPicPr>
          <p:nvPr userDrawn="1"/>
        </p:nvPicPr>
        <p:blipFill>
          <a:blip r:embed="rId23">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890825639"/>
      </p:ext>
    </p:extLst>
  </p:cSld>
  <p:clrMap bg1="lt1" tx1="dk1" bg2="lt2" tx2="dk2" accent1="accent1" accent2="accent2" accent3="accent3" accent4="accent4" accent5="accent5" accent6="accent6" hlink="hlink" folHlink="folHlink"/>
  <p:sldLayoutIdLst>
    <p:sldLayoutId id="2147483732" r:id="rId1"/>
    <p:sldLayoutId id="2147483748" r:id="rId2"/>
    <p:sldLayoutId id="2147483743" r:id="rId3"/>
    <p:sldLayoutId id="2147483747" r:id="rId4"/>
    <p:sldLayoutId id="2147483746" r:id="rId5"/>
    <p:sldLayoutId id="2147483754" r:id="rId6"/>
    <p:sldLayoutId id="2147483755" r:id="rId7"/>
    <p:sldLayoutId id="2147483745" r:id="rId8"/>
    <p:sldLayoutId id="2147483749" r:id="rId9"/>
    <p:sldLayoutId id="2147483750" r:id="rId10"/>
    <p:sldLayoutId id="2147483751" r:id="rId11"/>
    <p:sldLayoutId id="2147483752" r:id="rId12"/>
    <p:sldLayoutId id="2147483753" r:id="rId13"/>
    <p:sldLayoutId id="2147483756" r:id="rId14"/>
    <p:sldLayoutId id="2147483757" r:id="rId15"/>
    <p:sldLayoutId id="2147483758" r:id="rId16"/>
    <p:sldLayoutId id="2147483759" r:id="rId17"/>
    <p:sldLayoutId id="2147483763" r:id="rId18"/>
    <p:sldLayoutId id="2147483769" r:id="rId19"/>
    <p:sldLayoutId id="2147483770" r:id="rId20"/>
    <p:sldLayoutId id="2147483771" r:id="rId21"/>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2.xml"/><Relationship Id="rId6" Type="http://schemas.openxmlformats.org/officeDocument/2006/relationships/image" Target="../media/image17.png"/><Relationship Id="rId5" Type="http://schemas.openxmlformats.org/officeDocument/2006/relationships/notesSlide" Target="../notesSlides/notesSlide11.xml"/><Relationship Id="rId4"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9.jpeg"/><Relationship Id="rId2" Type="http://schemas.openxmlformats.org/officeDocument/2006/relationships/slideLayout" Target="../slideLayouts/slideLayout23.xml"/><Relationship Id="rId1" Type="http://schemas.openxmlformats.org/officeDocument/2006/relationships/tags" Target="../tags/tag13.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4.xml"/><Relationship Id="rId5" Type="http://schemas.openxmlformats.org/officeDocument/2006/relationships/image" Target="../media/image19.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15.xml"/><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2.xml"/><Relationship Id="rId1" Type="http://schemas.openxmlformats.org/officeDocument/2006/relationships/tags" Target="../tags/tag16.xml"/><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hyperlink" Target="https://www.smartsurvey.co.uk/s/JQVGYH/" TargetMode="External"/><Relationship Id="rId2" Type="http://schemas.openxmlformats.org/officeDocument/2006/relationships/slideLayout" Target="../slideLayouts/slideLayout4.xml"/><Relationship Id="rId1" Type="http://schemas.openxmlformats.org/officeDocument/2006/relationships/tags" Target="../tags/tag18.xml"/><Relationship Id="rId4" Type="http://schemas.openxmlformats.org/officeDocument/2006/relationships/hyperlink" Target="https://customervoice.microsoft.com/Pages/ResponsePage.aspx?id=-zfQkRRH6E-whGjAg7gZPxDKZeu5SNxLuu83ni3CbiZURFM1WDhVWVhKR1hKOVlLVlEzSFZVREs1My4u"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3.xml"/><Relationship Id="rId1" Type="http://schemas.openxmlformats.org/officeDocument/2006/relationships/tags" Target="../tags/tag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8.sv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notesSlide" Target="../notesSlides/notesSlide7.xml"/><Relationship Id="rId7" Type="http://schemas.openxmlformats.org/officeDocument/2006/relationships/image" Target="../media/image12.png"/><Relationship Id="rId2" Type="http://schemas.openxmlformats.org/officeDocument/2006/relationships/slideLayout" Target="../slideLayouts/slideLayout23.xml"/><Relationship Id="rId1" Type="http://schemas.openxmlformats.org/officeDocument/2006/relationships/tags" Target="../tags/tag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3.xml"/><Relationship Id="rId1" Type="http://schemas.openxmlformats.org/officeDocument/2006/relationships/tags" Target="../tags/tag9.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3.xml"/><Relationship Id="rId1" Type="http://schemas.openxmlformats.org/officeDocument/2006/relationships/tags" Target="../tags/tag10.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5">
            <a:extLst>
              <a:ext uri="{FF2B5EF4-FFF2-40B4-BE49-F238E27FC236}">
                <a16:creationId xmlns:a16="http://schemas.microsoft.com/office/drawing/2014/main" id="{31B7B099-9754-9E7F-7BB2-4653819F486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01339" y="1240136"/>
            <a:ext cx="7615105" cy="4654225"/>
          </a:xfrm>
          <a:prstGeom prst="rect">
            <a:avLst/>
          </a:prstGeom>
        </p:spPr>
      </p:pic>
      <p:sp>
        <p:nvSpPr>
          <p:cNvPr id="7" name="Title 1">
            <a:extLst>
              <a:ext uri="{FF2B5EF4-FFF2-40B4-BE49-F238E27FC236}">
                <a16:creationId xmlns:a16="http://schemas.microsoft.com/office/drawing/2014/main" id="{6E8107F4-76D1-F8B6-A32B-6C3519386517}"/>
              </a:ext>
            </a:extLst>
          </p:cNvPr>
          <p:cNvSpPr>
            <a:spLocks noGrp="1"/>
          </p:cNvSpPr>
          <p:nvPr>
            <p:ph type="title"/>
          </p:nvPr>
        </p:nvSpPr>
        <p:spPr>
          <a:xfrm>
            <a:off x="2415754" y="5046871"/>
            <a:ext cx="3581286" cy="570993"/>
          </a:xfrm>
          <a:solidFill>
            <a:srgbClr val="009F53"/>
          </a:solidFill>
        </p:spPr>
        <p:txBody>
          <a:bodyPr/>
          <a:lstStyle/>
          <a:p>
            <a:r>
              <a:rPr lang="en-US" dirty="0"/>
              <a:t>KS2 – Choking</a:t>
            </a:r>
          </a:p>
        </p:txBody>
      </p:sp>
      <p:sp>
        <p:nvSpPr>
          <p:cNvPr id="6" name="TextBox 5">
            <a:extLst>
              <a:ext uri="{FF2B5EF4-FFF2-40B4-BE49-F238E27FC236}">
                <a16:creationId xmlns:a16="http://schemas.microsoft.com/office/drawing/2014/main" id="{325EB3B3-F0FE-8125-6134-E6F2E12DBAA8}"/>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pic>
        <p:nvPicPr>
          <p:cNvPr id="5" name="Picture 4" descr="A green circle with white text and a graduation cap&#10;&#10;Description automatically generated">
            <a:extLst>
              <a:ext uri="{FF2B5EF4-FFF2-40B4-BE49-F238E27FC236}">
                <a16:creationId xmlns:a16="http://schemas.microsoft.com/office/drawing/2014/main" id="{856D6057-58C3-ABD7-D95C-6F09E5C5509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0337" y="5617864"/>
            <a:ext cx="988695" cy="965200"/>
          </a:xfrm>
          <a:prstGeom prst="rect">
            <a:avLst/>
          </a:prstGeom>
          <a:noFill/>
          <a:ln>
            <a:noFill/>
          </a:ln>
          <a:effectLst/>
        </p:spPr>
      </p:pic>
      <p:pic>
        <p:nvPicPr>
          <p:cNvPr id="8" name="Picture 7" descr="A green circle with white text and a white head and arrow pointing to the side&#10;&#10;Description automatically generated">
            <a:extLst>
              <a:ext uri="{FF2B5EF4-FFF2-40B4-BE49-F238E27FC236}">
                <a16:creationId xmlns:a16="http://schemas.microsoft.com/office/drawing/2014/main" id="{CD5759FC-AB62-E2EA-CA09-B17838906867}"/>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65542" y="5617864"/>
            <a:ext cx="990600" cy="967105"/>
          </a:xfrm>
          <a:prstGeom prst="rect">
            <a:avLst/>
          </a:prstGeom>
          <a:noFill/>
          <a:ln>
            <a:noFill/>
          </a:ln>
          <a:effectLst/>
        </p:spPr>
      </p:pic>
      <p:sp>
        <p:nvSpPr>
          <p:cNvPr id="3" name="TextBox 2">
            <a:extLst>
              <a:ext uri="{FF2B5EF4-FFF2-40B4-BE49-F238E27FC236}">
                <a16:creationId xmlns:a16="http://schemas.microsoft.com/office/drawing/2014/main" id="{56568A2E-EFA2-AAFC-6E29-9423DEB7EDC9}"/>
              </a:ext>
            </a:extLst>
          </p:cNvPr>
          <p:cNvSpPr txBox="1"/>
          <p:nvPr/>
        </p:nvSpPr>
        <p:spPr>
          <a:xfrm>
            <a:off x="10491537" y="6659904"/>
            <a:ext cx="1804736"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907891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65B42FB-4EA7-4FA8-CA3D-722F41C39B60}"/>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itle 1">
            <a:extLst>
              <a:ext uri="{FF2B5EF4-FFF2-40B4-BE49-F238E27FC236}">
                <a16:creationId xmlns:a16="http://schemas.microsoft.com/office/drawing/2014/main" id="{19961642-886C-08C4-93DB-23B0ACCF7CC9}"/>
              </a:ext>
            </a:extLst>
          </p:cNvPr>
          <p:cNvSpPr txBox="1">
            <a:spLocks/>
          </p:cNvSpPr>
          <p:nvPr/>
        </p:nvSpPr>
        <p:spPr>
          <a:xfrm>
            <a:off x="429828" y="641119"/>
            <a:ext cx="4391554" cy="602890"/>
          </a:xfrm>
          <a:prstGeom prst="rect">
            <a:avLst/>
          </a:prstGeom>
          <a:solidFill>
            <a:srgbClr val="009F53"/>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Answers - choking</a:t>
            </a:r>
          </a:p>
        </p:txBody>
      </p:sp>
      <p:sp>
        <p:nvSpPr>
          <p:cNvPr id="4" name="TextBox 3">
            <a:extLst>
              <a:ext uri="{FF2B5EF4-FFF2-40B4-BE49-F238E27FC236}">
                <a16:creationId xmlns:a16="http://schemas.microsoft.com/office/drawing/2014/main" id="{DE68D04D-AA15-DD90-2FF7-FC8EE30E27C4}"/>
              </a:ext>
            </a:extLst>
          </p:cNvPr>
          <p:cNvSpPr txBox="1">
            <a:spLocks noChangeAspect="1"/>
          </p:cNvSpPr>
          <p:nvPr/>
        </p:nvSpPr>
        <p:spPr>
          <a:xfrm>
            <a:off x="429828" y="1968537"/>
            <a:ext cx="5460834" cy="4153208"/>
          </a:xfrm>
          <a:prstGeom prst="rect">
            <a:avLst/>
          </a:prstGeom>
          <a:solidFill>
            <a:schemeClr val="bg1"/>
          </a:solidFill>
          <a:ln w="57150">
            <a:solidFill>
              <a:srgbClr val="009F53"/>
            </a:solidFill>
          </a:ln>
        </p:spPr>
        <p:txBody>
          <a:bodyPr wrap="square" lIns="74441" tIns="37221" rIns="74441" bIns="37221" rtlCol="0" anchor="t">
            <a:spAutoFit/>
          </a:bodyPr>
          <a:lstStyle/>
          <a:p>
            <a:pPr>
              <a:spcAft>
                <a:spcPts val="488"/>
              </a:spcAft>
              <a:buClr>
                <a:schemeClr val="tx2"/>
              </a:buClr>
              <a:buSzPct val="100000"/>
            </a:pPr>
            <a:r>
              <a:rPr lang="en-GB" altLang="en-US" sz="2000" b="1" dirty="0">
                <a:solidFill>
                  <a:srgbClr val="009F53"/>
                </a:solidFill>
              </a:rPr>
              <a:t>Signs and symptoms of someone who is choking could be:</a:t>
            </a:r>
          </a:p>
          <a:p>
            <a:pPr marL="365125" indent="-365125">
              <a:spcAft>
                <a:spcPts val="488"/>
              </a:spcAft>
              <a:buClr>
                <a:srgbClr val="009F53"/>
              </a:buClr>
              <a:buSzPct val="100000"/>
              <a:buFont typeface="Lucida Grande"/>
              <a:buChar char="➤"/>
            </a:pPr>
            <a:r>
              <a:rPr lang="en-GB" altLang="en-US" sz="2000" dirty="0"/>
              <a:t>They may be unable to speak, breathe or cough</a:t>
            </a:r>
            <a:endParaRPr lang="en-GB" altLang="en-US" sz="2000" dirty="0">
              <a:cs typeface="Arial"/>
            </a:endParaRPr>
          </a:p>
          <a:p>
            <a:pPr marL="365125" indent="-365125">
              <a:spcAft>
                <a:spcPts val="488"/>
              </a:spcAft>
              <a:buClr>
                <a:srgbClr val="009F53"/>
              </a:buClr>
              <a:buSzPct val="100000"/>
              <a:buFont typeface="Lucida Grande"/>
              <a:buChar char="➤"/>
            </a:pPr>
            <a:r>
              <a:rPr lang="en-GB" sz="2000" dirty="0"/>
              <a:t>The casualty's face or neck may become very red or look a purple or blue colour</a:t>
            </a:r>
            <a:endParaRPr lang="en-GB" sz="2000" dirty="0">
              <a:cs typeface="Arial"/>
            </a:endParaRPr>
          </a:p>
          <a:p>
            <a:pPr marL="365125" indent="-365125">
              <a:spcAft>
                <a:spcPts val="488"/>
              </a:spcAft>
              <a:buClr>
                <a:srgbClr val="009F53"/>
              </a:buClr>
              <a:buSzPct val="100000"/>
              <a:buFont typeface="Lucida Grande"/>
              <a:buChar char="➤"/>
            </a:pPr>
            <a:r>
              <a:rPr lang="en-GB" sz="2000" dirty="0"/>
              <a:t>They may point to or grasp at their mouth or throat</a:t>
            </a:r>
            <a:endParaRPr lang="en-GB" sz="2000" dirty="0">
              <a:cs typeface="Arial"/>
            </a:endParaRPr>
          </a:p>
          <a:p>
            <a:pPr marL="365125" indent="-365125">
              <a:spcAft>
                <a:spcPts val="488"/>
              </a:spcAft>
              <a:buClr>
                <a:srgbClr val="009F53"/>
              </a:buClr>
              <a:buSzPct val="100000"/>
              <a:buFont typeface="Lucida Grande"/>
              <a:buChar char="➤"/>
            </a:pPr>
            <a:r>
              <a:rPr lang="en-GB" sz="2000" dirty="0"/>
              <a:t>They may stand up and look very distressed</a:t>
            </a:r>
            <a:endParaRPr lang="en-GB" sz="2000" dirty="0">
              <a:cs typeface="Arial"/>
            </a:endParaRPr>
          </a:p>
          <a:p>
            <a:pPr marL="365125" indent="-365125">
              <a:spcAft>
                <a:spcPts val="488"/>
              </a:spcAft>
              <a:buClr>
                <a:srgbClr val="009F53"/>
              </a:buClr>
              <a:buSzPct val="100000"/>
              <a:buFont typeface="Lucida Grande"/>
              <a:buChar char="➤"/>
            </a:pPr>
            <a:r>
              <a:rPr lang="en-GB" sz="2000" dirty="0"/>
              <a:t>They may look frightened with wide eyes</a:t>
            </a:r>
            <a:endParaRPr lang="en-GB" sz="2000" dirty="0">
              <a:cs typeface="Arial"/>
            </a:endParaRPr>
          </a:p>
          <a:p>
            <a:pPr marL="365125" indent="-365125">
              <a:spcAft>
                <a:spcPts val="488"/>
              </a:spcAft>
              <a:buClr>
                <a:srgbClr val="009F53"/>
              </a:buClr>
              <a:buSzPct val="100000"/>
              <a:buFont typeface="Lucida Grande"/>
              <a:buChar char="➤"/>
            </a:pPr>
            <a:r>
              <a:rPr lang="en-GB" sz="2000" dirty="0"/>
              <a:t>They may become unresponsive.</a:t>
            </a:r>
            <a:endParaRPr lang="en-GB" sz="2000" dirty="0">
              <a:cs typeface="Arial"/>
            </a:endParaRPr>
          </a:p>
        </p:txBody>
      </p:sp>
      <p:sp>
        <p:nvSpPr>
          <p:cNvPr id="6" name="TextBox 5">
            <a:extLst>
              <a:ext uri="{FF2B5EF4-FFF2-40B4-BE49-F238E27FC236}">
                <a16:creationId xmlns:a16="http://schemas.microsoft.com/office/drawing/2014/main" id="{D567FCED-8DA3-3A4B-EB09-6DC7CF02CDB1}"/>
              </a:ext>
            </a:extLst>
          </p:cNvPr>
          <p:cNvSpPr txBox="1"/>
          <p:nvPr/>
        </p:nvSpPr>
        <p:spPr>
          <a:xfrm>
            <a:off x="7388892" y="2515168"/>
            <a:ext cx="3619099" cy="3108543"/>
          </a:xfrm>
          <a:prstGeom prst="rect">
            <a:avLst/>
          </a:prstGeom>
          <a:solidFill>
            <a:srgbClr val="009F53"/>
          </a:solidFill>
          <a:ln w="57150">
            <a:solidFill>
              <a:srgbClr val="009F53"/>
            </a:solidFill>
          </a:ln>
        </p:spPr>
        <p:txBody>
          <a:bodyPr wrap="square" rtlCol="0">
            <a:spAutoFit/>
          </a:bodyPr>
          <a:lstStyle/>
          <a:p>
            <a:pPr algn="ctr"/>
            <a:r>
              <a:rPr lang="en-GB" sz="2800" b="1" dirty="0">
                <a:solidFill>
                  <a:schemeClr val="bg1"/>
                </a:solidFill>
              </a:rPr>
              <a:t>Question:</a:t>
            </a:r>
          </a:p>
          <a:p>
            <a:pPr algn="ctr"/>
            <a:r>
              <a:rPr lang="en-GB" sz="2800" dirty="0">
                <a:solidFill>
                  <a:schemeClr val="bg1"/>
                </a:solidFill>
              </a:rPr>
              <a:t>How could you tell someone, you were choking if you could not speak?</a:t>
            </a:r>
          </a:p>
          <a:p>
            <a:pPr algn="ctr"/>
            <a:endParaRPr lang="en-GB" sz="2800" dirty="0">
              <a:solidFill>
                <a:schemeClr val="bg1"/>
              </a:solidFill>
            </a:endParaRPr>
          </a:p>
          <a:p>
            <a:pPr algn="ctr"/>
            <a:r>
              <a:rPr lang="en-GB" sz="2800" dirty="0">
                <a:solidFill>
                  <a:schemeClr val="bg1"/>
                </a:solidFill>
              </a:rPr>
              <a:t>Explain your answer.</a:t>
            </a:r>
          </a:p>
        </p:txBody>
      </p:sp>
      <p:sp>
        <p:nvSpPr>
          <p:cNvPr id="2" name="TextBox 1">
            <a:extLst>
              <a:ext uri="{FF2B5EF4-FFF2-40B4-BE49-F238E27FC236}">
                <a16:creationId xmlns:a16="http://schemas.microsoft.com/office/drawing/2014/main" id="{A90D1A4B-E852-E351-9F2F-AF298380D27F}"/>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7" name="TextBox 6">
            <a:extLst>
              <a:ext uri="{FF2B5EF4-FFF2-40B4-BE49-F238E27FC236}">
                <a16:creationId xmlns:a16="http://schemas.microsoft.com/office/drawing/2014/main" id="{E9BF927D-DC6C-4153-02EF-5F53E91A7E7D}"/>
              </a:ext>
            </a:extLst>
          </p:cNvPr>
          <p:cNvSpPr txBox="1"/>
          <p:nvPr/>
        </p:nvSpPr>
        <p:spPr>
          <a:xfrm>
            <a:off x="10491537" y="6659904"/>
            <a:ext cx="1804736"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8253390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9961642-886C-08C4-93DB-23B0ACCF7CC9}"/>
              </a:ext>
            </a:extLst>
          </p:cNvPr>
          <p:cNvSpPr txBox="1">
            <a:spLocks/>
          </p:cNvSpPr>
          <p:nvPr/>
        </p:nvSpPr>
        <p:spPr>
          <a:xfrm>
            <a:off x="429827" y="641119"/>
            <a:ext cx="3768099" cy="602890"/>
          </a:xfrm>
          <a:prstGeom prst="rect">
            <a:avLst/>
          </a:prstGeom>
          <a:solidFill>
            <a:srgbClr val="009F53"/>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Video - Choking</a:t>
            </a:r>
          </a:p>
        </p:txBody>
      </p:sp>
      <p:sp>
        <p:nvSpPr>
          <p:cNvPr id="4" name="TextBox 3">
            <a:extLst>
              <a:ext uri="{FF2B5EF4-FFF2-40B4-BE49-F238E27FC236}">
                <a16:creationId xmlns:a16="http://schemas.microsoft.com/office/drawing/2014/main" id="{7BF8D3CA-8BC7-744E-1287-D583799A17AB}"/>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5" name="Rectangle 4">
            <a:extLst>
              <a:ext uri="{FF2B5EF4-FFF2-40B4-BE49-F238E27FC236}">
                <a16:creationId xmlns:a16="http://schemas.microsoft.com/office/drawing/2014/main" id="{FED114B0-7903-F853-F20B-AB3F70B9E382}"/>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choking_(2023) (2160p)">
            <a:hlinkClick r:id="" action="ppaction://media"/>
            <a:extLst>
              <a:ext uri="{FF2B5EF4-FFF2-40B4-BE49-F238E27FC236}">
                <a16:creationId xmlns:a16="http://schemas.microsoft.com/office/drawing/2014/main" id="{AFAB084D-E4C5-7678-A424-91D50257CB49}"/>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490239" y="1384977"/>
            <a:ext cx="9211522" cy="5181482"/>
          </a:xfrm>
          <a:prstGeom prst="rect">
            <a:avLst/>
          </a:prstGeom>
          <a:ln w="76200">
            <a:solidFill>
              <a:srgbClr val="009F53"/>
            </a:solidFill>
          </a:ln>
        </p:spPr>
      </p:pic>
      <p:sp>
        <p:nvSpPr>
          <p:cNvPr id="2" name="TextBox 1">
            <a:extLst>
              <a:ext uri="{FF2B5EF4-FFF2-40B4-BE49-F238E27FC236}">
                <a16:creationId xmlns:a16="http://schemas.microsoft.com/office/drawing/2014/main" id="{F0BC8E3A-F17F-CF4B-34D2-F78D0AAB0F6C}"/>
              </a:ext>
            </a:extLst>
          </p:cNvPr>
          <p:cNvSpPr txBox="1"/>
          <p:nvPr/>
        </p:nvSpPr>
        <p:spPr>
          <a:xfrm>
            <a:off x="10491537" y="6659904"/>
            <a:ext cx="1804736"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35578257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video>
              <p:cMediaNode vol="80000">
                <p:cTn id="2" fill="hold" display="0">
                  <p:stCondLst>
                    <p:cond delay="indefinite"/>
                  </p:stCondLst>
                </p:cTn>
                <p:tgtEl>
                  <p:spTgt spid="6"/>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B3DD685-0D48-C069-CF58-DF0D09E97F28}"/>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6911E559-E61F-52D7-40ED-983252075BD7}"/>
              </a:ext>
            </a:extLst>
          </p:cNvPr>
          <p:cNvSpPr txBox="1"/>
          <p:nvPr/>
        </p:nvSpPr>
        <p:spPr>
          <a:xfrm>
            <a:off x="702644" y="2509243"/>
            <a:ext cx="2492135" cy="646331"/>
          </a:xfrm>
          <a:prstGeom prst="rect">
            <a:avLst/>
          </a:prstGeom>
          <a:noFill/>
        </p:spPr>
        <p:txBody>
          <a:bodyPr wrap="square" lIns="91440" tIns="45720" rIns="91440" bIns="45720" rtlCol="0" anchor="t">
            <a:spAutoFit/>
          </a:bodyPr>
          <a:lstStyle/>
          <a:p>
            <a:pPr>
              <a:buClr>
                <a:srgbClr val="008453"/>
              </a:buClr>
            </a:pPr>
            <a:r>
              <a:rPr lang="en-GB" b="1" dirty="0">
                <a:solidFill>
                  <a:srgbClr val="009F53"/>
                </a:solidFill>
              </a:rPr>
              <a:t>1. </a:t>
            </a:r>
            <a:r>
              <a:rPr lang="en-GB" dirty="0"/>
              <a:t>Ask the casualty if they are choking</a:t>
            </a:r>
            <a:endParaRPr lang="en-US" dirty="0"/>
          </a:p>
        </p:txBody>
      </p:sp>
      <p:sp>
        <p:nvSpPr>
          <p:cNvPr id="6" name="TextBox 5">
            <a:extLst>
              <a:ext uri="{FF2B5EF4-FFF2-40B4-BE49-F238E27FC236}">
                <a16:creationId xmlns:a16="http://schemas.microsoft.com/office/drawing/2014/main" id="{FEC08532-E74C-2D07-0398-1400A0B2C53D}"/>
              </a:ext>
            </a:extLst>
          </p:cNvPr>
          <p:cNvSpPr txBox="1"/>
          <p:nvPr/>
        </p:nvSpPr>
        <p:spPr>
          <a:xfrm>
            <a:off x="3439142" y="1521705"/>
            <a:ext cx="4053131" cy="369332"/>
          </a:xfrm>
          <a:prstGeom prst="rect">
            <a:avLst/>
          </a:prstGeom>
          <a:noFill/>
        </p:spPr>
        <p:txBody>
          <a:bodyPr wrap="square" lIns="91440" tIns="45720" rIns="91440" bIns="45720" rtlCol="0" anchor="t">
            <a:spAutoFit/>
          </a:bodyPr>
          <a:lstStyle/>
          <a:p>
            <a:pPr>
              <a:buClr>
                <a:srgbClr val="008453"/>
              </a:buClr>
            </a:pPr>
            <a:r>
              <a:rPr lang="en-GB" b="1" dirty="0">
                <a:solidFill>
                  <a:srgbClr val="009F53"/>
                </a:solidFill>
              </a:rPr>
              <a:t>2. </a:t>
            </a:r>
            <a:r>
              <a:rPr lang="en-GB" dirty="0"/>
              <a:t>Encourage them to cough</a:t>
            </a:r>
            <a:endParaRPr lang="en-US" dirty="0"/>
          </a:p>
        </p:txBody>
      </p:sp>
      <p:pic>
        <p:nvPicPr>
          <p:cNvPr id="9" name="Picture 8">
            <a:extLst>
              <a:ext uri="{FF2B5EF4-FFF2-40B4-BE49-F238E27FC236}">
                <a16:creationId xmlns:a16="http://schemas.microsoft.com/office/drawing/2014/main" id="{08F0FE57-78CB-D31E-EECC-8CD44B61719D}"/>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20438" t="16305" r="27143"/>
          <a:stretch/>
        </p:blipFill>
        <p:spPr>
          <a:xfrm>
            <a:off x="4262594" y="1992825"/>
            <a:ext cx="1546686" cy="2325497"/>
          </a:xfrm>
          <a:prstGeom prst="rect">
            <a:avLst/>
          </a:prstGeom>
        </p:spPr>
      </p:pic>
      <p:sp>
        <p:nvSpPr>
          <p:cNvPr id="10" name="TextBox 9">
            <a:extLst>
              <a:ext uri="{FF2B5EF4-FFF2-40B4-BE49-F238E27FC236}">
                <a16:creationId xmlns:a16="http://schemas.microsoft.com/office/drawing/2014/main" id="{E5858A92-444C-C905-7CA0-21A0ADFBC308}"/>
              </a:ext>
            </a:extLst>
          </p:cNvPr>
          <p:cNvSpPr txBox="1"/>
          <p:nvPr/>
        </p:nvSpPr>
        <p:spPr>
          <a:xfrm>
            <a:off x="6749439" y="2497017"/>
            <a:ext cx="3621220" cy="923330"/>
          </a:xfrm>
          <a:prstGeom prst="rect">
            <a:avLst/>
          </a:prstGeom>
          <a:noFill/>
        </p:spPr>
        <p:txBody>
          <a:bodyPr wrap="square" lIns="91440" tIns="45720" rIns="91440" bIns="45720" rtlCol="0" anchor="t">
            <a:spAutoFit/>
          </a:bodyPr>
          <a:lstStyle/>
          <a:p>
            <a:pPr>
              <a:buClr>
                <a:srgbClr val="008453"/>
              </a:buClr>
            </a:pPr>
            <a:r>
              <a:rPr lang="en-GB" b="1" dirty="0">
                <a:solidFill>
                  <a:srgbClr val="009F53"/>
                </a:solidFill>
              </a:rPr>
              <a:t>3. </a:t>
            </a:r>
            <a:r>
              <a:rPr lang="en-GB" dirty="0"/>
              <a:t>Give up to 5 back blows using the heel of your hand between the shoulder blades</a:t>
            </a:r>
            <a:endParaRPr lang="en-GB" dirty="0">
              <a:cs typeface="Arial" panose="020B0604020202020204"/>
            </a:endParaRPr>
          </a:p>
        </p:txBody>
      </p:sp>
      <p:pic>
        <p:nvPicPr>
          <p:cNvPr id="11" name="Picture 10">
            <a:extLst>
              <a:ext uri="{FF2B5EF4-FFF2-40B4-BE49-F238E27FC236}">
                <a16:creationId xmlns:a16="http://schemas.microsoft.com/office/drawing/2014/main" id="{2C823DBC-12CF-D4D3-4EDF-AB33FB1D5C22}"/>
              </a:ext>
              <a:ext uri="{C183D7F6-B498-43B3-948B-1728B52AA6E4}">
                <adec:decorative xmlns:adec="http://schemas.microsoft.com/office/drawing/2017/decorative" val="1"/>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8351" b="99313" l="30356" r="77486">
                        <a14:foregroundMark x1="37672" y1="93169" x2="48504" y2="93169"/>
                        <a14:foregroundMark x1="41067" y1="82943" x2="49151" y2="85489"/>
                        <a14:foregroundMark x1="72838" y1="48909" x2="51859" y2="51455"/>
                        <a14:foregroundMark x1="47373" y1="29588" x2="54204" y2="31245"/>
                        <a14:foregroundMark x1="46281" y1="26799" x2="47615" y2="37712"/>
                        <a14:foregroundMark x1="46160" y1="28779" x2="50768" y2="39369"/>
                        <a14:foregroundMark x1="53153" y1="20978" x2="46039" y2="31083"/>
                        <a14:foregroundMark x1="46847" y1="19321" x2="51415" y2="18351"/>
                        <a14:foregroundMark x1="47898" y1="82943" x2="46686" y2="96686"/>
                        <a14:foregroundMark x1="38521" y1="82741" x2="36823" y2="97817"/>
                        <a14:foregroundMark x1="35247" y1="99313" x2="50525" y2="98302"/>
                        <a14:foregroundMark x1="52102" y1="98141" x2="45109" y2="97656"/>
                        <a14:foregroundMark x1="30396" y1="68189" x2="32498" y2="80598"/>
                        <a14:foregroundMark x1="40137" y1="65036" x2="50243" y2="58246"/>
                        <a14:foregroundMark x1="75384" y1="48666" x2="77486" y2="56912"/>
                      </a14:backgroundRemoval>
                    </a14:imgEffect>
                  </a14:imgLayer>
                </a14:imgProps>
              </a:ext>
              <a:ext uri="{28A0092B-C50C-407E-A947-70E740481C1C}">
                <a14:useLocalDpi xmlns:a14="http://schemas.microsoft.com/office/drawing/2010/main" val="0"/>
              </a:ext>
            </a:extLst>
          </a:blip>
          <a:srcRect l="25933" t="16305" r="18315"/>
          <a:stretch/>
        </p:blipFill>
        <p:spPr>
          <a:xfrm>
            <a:off x="10087572" y="1891037"/>
            <a:ext cx="1902517" cy="2529074"/>
          </a:xfrm>
          <a:prstGeom prst="rect">
            <a:avLst/>
          </a:prstGeom>
        </p:spPr>
      </p:pic>
      <p:sp>
        <p:nvSpPr>
          <p:cNvPr id="12" name="TextBox 11">
            <a:extLst>
              <a:ext uri="{FF2B5EF4-FFF2-40B4-BE49-F238E27FC236}">
                <a16:creationId xmlns:a16="http://schemas.microsoft.com/office/drawing/2014/main" id="{B0CEB14C-1F14-063B-1ED8-DBBF0733CB63}"/>
              </a:ext>
            </a:extLst>
          </p:cNvPr>
          <p:cNvSpPr txBox="1"/>
          <p:nvPr/>
        </p:nvSpPr>
        <p:spPr>
          <a:xfrm>
            <a:off x="307639" y="4983272"/>
            <a:ext cx="2264288" cy="923330"/>
          </a:xfrm>
          <a:prstGeom prst="rect">
            <a:avLst/>
          </a:prstGeom>
          <a:noFill/>
        </p:spPr>
        <p:txBody>
          <a:bodyPr wrap="square" lIns="91440" tIns="45720" rIns="91440" bIns="45720" rtlCol="0" anchor="t">
            <a:spAutoFit/>
          </a:bodyPr>
          <a:lstStyle/>
          <a:p>
            <a:pPr>
              <a:buClr>
                <a:srgbClr val="008453"/>
              </a:buClr>
              <a:defRPr/>
            </a:pPr>
            <a:r>
              <a:rPr lang="en-GB" altLang="en-US" b="1" dirty="0">
                <a:solidFill>
                  <a:srgbClr val="009F53"/>
                </a:solidFill>
              </a:rPr>
              <a:t>4. </a:t>
            </a:r>
            <a:r>
              <a:rPr lang="en-GB" altLang="en-US" dirty="0"/>
              <a:t>Give up to 5 ‘tummy’ thrusts (abdominal thrusts)</a:t>
            </a:r>
            <a:endParaRPr lang="en-US" dirty="0"/>
          </a:p>
        </p:txBody>
      </p:sp>
      <p:pic>
        <p:nvPicPr>
          <p:cNvPr id="13" name="Picture 12">
            <a:extLst>
              <a:ext uri="{FF2B5EF4-FFF2-40B4-BE49-F238E27FC236}">
                <a16:creationId xmlns:a16="http://schemas.microsoft.com/office/drawing/2014/main" id="{A5C6A399-1E3F-ED12-4ABD-C16E72A48810}"/>
              </a:ext>
              <a:ext uri="{C183D7F6-B498-43B3-948B-1728B52AA6E4}">
                <adec:decorative xmlns:adec="http://schemas.microsoft.com/office/drawing/2017/decorative" val="1"/>
              </a:ext>
            </a:extLst>
          </p:cNvPr>
          <p:cNvPicPr>
            <a:picLocks noChangeAspect="1"/>
          </p:cNvPicPr>
          <p:nvPr/>
        </p:nvPicPr>
        <p:blipFill rotWithShape="1">
          <a:blip r:embed="rId7">
            <a:extLst>
              <a:ext uri="{28A0092B-C50C-407E-A947-70E740481C1C}">
                <a14:useLocalDpi xmlns:a14="http://schemas.microsoft.com/office/drawing/2010/main" val="0"/>
              </a:ext>
            </a:extLst>
          </a:blip>
          <a:srcRect l="27220" t="18022" r="25162"/>
          <a:stretch/>
        </p:blipFill>
        <p:spPr>
          <a:xfrm>
            <a:off x="2645376" y="4174965"/>
            <a:ext cx="1461520" cy="2291048"/>
          </a:xfrm>
          <a:prstGeom prst="rect">
            <a:avLst/>
          </a:prstGeom>
        </p:spPr>
      </p:pic>
      <p:sp>
        <p:nvSpPr>
          <p:cNvPr id="14" name="TextBox 13">
            <a:extLst>
              <a:ext uri="{FF2B5EF4-FFF2-40B4-BE49-F238E27FC236}">
                <a16:creationId xmlns:a16="http://schemas.microsoft.com/office/drawing/2014/main" id="{E3AA6930-43C9-9E92-FC0B-504DC9226F71}"/>
              </a:ext>
            </a:extLst>
          </p:cNvPr>
          <p:cNvSpPr txBox="1"/>
          <p:nvPr/>
        </p:nvSpPr>
        <p:spPr>
          <a:xfrm>
            <a:off x="4297393" y="5162565"/>
            <a:ext cx="2838652" cy="92333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lr>
                <a:srgbClr val="007A53"/>
              </a:buClr>
              <a:buSzPct val="100000"/>
            </a:pPr>
            <a:r>
              <a:rPr lang="en-GB" b="1" dirty="0">
                <a:solidFill>
                  <a:srgbClr val="009F53"/>
                </a:solidFill>
              </a:rPr>
              <a:t>5. </a:t>
            </a:r>
            <a:r>
              <a:rPr lang="en-GB" dirty="0">
                <a:solidFill>
                  <a:srgbClr val="000000"/>
                </a:solidFill>
              </a:rPr>
              <a:t>If this is not successful call 999 or 112 for emergency help</a:t>
            </a:r>
            <a:endParaRPr lang="en-GB" dirty="0">
              <a:cs typeface="Arial"/>
            </a:endParaRPr>
          </a:p>
        </p:txBody>
      </p:sp>
      <p:sp>
        <p:nvSpPr>
          <p:cNvPr id="15" name="Rectangle 14">
            <a:extLst>
              <a:ext uri="{FF2B5EF4-FFF2-40B4-BE49-F238E27FC236}">
                <a16:creationId xmlns:a16="http://schemas.microsoft.com/office/drawing/2014/main" id="{85371BD8-972F-A76F-FA60-AE532272F070}"/>
              </a:ext>
            </a:extLst>
          </p:cNvPr>
          <p:cNvSpPr>
            <a:spLocks noChangeAspect="1"/>
          </p:cNvSpPr>
          <p:nvPr/>
        </p:nvSpPr>
        <p:spPr>
          <a:xfrm>
            <a:off x="7328513" y="4629328"/>
            <a:ext cx="4723091" cy="1545308"/>
          </a:xfrm>
          <a:prstGeom prst="rect">
            <a:avLst/>
          </a:prstGeom>
        </p:spPr>
        <p:txBody>
          <a:bodyPr wrap="square" lIns="91440" tIns="45720" rIns="91440" bIns="45720" anchor="t">
            <a:spAutoFit/>
          </a:bodyPr>
          <a:lstStyle/>
          <a:p>
            <a:pPr marL="263525" indent="-263525">
              <a:spcAft>
                <a:spcPts val="600"/>
              </a:spcAft>
            </a:pPr>
            <a:r>
              <a:rPr lang="en-GB" b="1" dirty="0">
                <a:solidFill>
                  <a:srgbClr val="009F53"/>
                </a:solidFill>
              </a:rPr>
              <a:t>6. </a:t>
            </a:r>
            <a:r>
              <a:rPr lang="en-GB" dirty="0">
                <a:solidFill>
                  <a:srgbClr val="000000"/>
                </a:solidFill>
              </a:rPr>
              <a:t>Repeat</a:t>
            </a:r>
            <a:r>
              <a:rPr lang="en-GB" dirty="0"/>
              <a:t> if necessary</a:t>
            </a:r>
          </a:p>
          <a:p>
            <a:pPr marL="285750" indent="-285750">
              <a:buClr>
                <a:srgbClr val="009F53"/>
              </a:buClr>
              <a:buSzPct val="100000"/>
              <a:buFont typeface="Segoe UI Symbol" panose="020B0502040204020203" pitchFamily="34" charset="0"/>
              <a:buChar char="➤"/>
            </a:pPr>
            <a:r>
              <a:rPr lang="en-GB" dirty="0"/>
              <a:t>Do not forget to call for help</a:t>
            </a:r>
            <a:endParaRPr lang="en-GB" dirty="0">
              <a:cs typeface="Arial"/>
            </a:endParaRPr>
          </a:p>
          <a:p>
            <a:pPr marL="285750" indent="-285750">
              <a:buClr>
                <a:srgbClr val="009F53"/>
              </a:buClr>
              <a:buSzPct val="100000"/>
              <a:buFont typeface="Segoe UI Symbol" panose="020B0502040204020203" pitchFamily="34" charset="0"/>
              <a:buChar char="➤"/>
            </a:pPr>
            <a:r>
              <a:rPr lang="en-GB" dirty="0">
                <a:solidFill>
                  <a:srgbClr val="FF0000"/>
                </a:solidFill>
              </a:rPr>
              <a:t>REMEMBER</a:t>
            </a:r>
            <a:r>
              <a:rPr lang="en-GB" dirty="0"/>
              <a:t> that your casualty could become unresponsive. Be prepared to perform CPR.</a:t>
            </a:r>
            <a:endParaRPr lang="en-GB" dirty="0">
              <a:cs typeface="Arial"/>
            </a:endParaRPr>
          </a:p>
        </p:txBody>
      </p:sp>
      <p:sp>
        <p:nvSpPr>
          <p:cNvPr id="2" name="Title 1">
            <a:extLst>
              <a:ext uri="{FF2B5EF4-FFF2-40B4-BE49-F238E27FC236}">
                <a16:creationId xmlns:a16="http://schemas.microsoft.com/office/drawing/2014/main" id="{E614C74E-F2C3-2429-43F5-BC20682EEB56}"/>
              </a:ext>
            </a:extLst>
          </p:cNvPr>
          <p:cNvSpPr txBox="1">
            <a:spLocks/>
          </p:cNvSpPr>
          <p:nvPr/>
        </p:nvSpPr>
        <p:spPr>
          <a:xfrm>
            <a:off x="429828" y="641119"/>
            <a:ext cx="2218370" cy="602890"/>
          </a:xfrm>
          <a:prstGeom prst="rect">
            <a:avLst/>
          </a:prstGeom>
          <a:solidFill>
            <a:srgbClr val="009F53"/>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Choking</a:t>
            </a:r>
          </a:p>
        </p:txBody>
      </p:sp>
      <p:sp>
        <p:nvSpPr>
          <p:cNvPr id="3" name="TextBox 2">
            <a:extLst>
              <a:ext uri="{FF2B5EF4-FFF2-40B4-BE49-F238E27FC236}">
                <a16:creationId xmlns:a16="http://schemas.microsoft.com/office/drawing/2014/main" id="{80C88DEE-A522-2E35-D509-E2447702E74E}"/>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7" name="TextBox 6">
            <a:extLst>
              <a:ext uri="{FF2B5EF4-FFF2-40B4-BE49-F238E27FC236}">
                <a16:creationId xmlns:a16="http://schemas.microsoft.com/office/drawing/2014/main" id="{2A28589E-F59C-513A-A636-40C81E3F2AE7}"/>
              </a:ext>
            </a:extLst>
          </p:cNvPr>
          <p:cNvSpPr txBox="1"/>
          <p:nvPr/>
        </p:nvSpPr>
        <p:spPr>
          <a:xfrm>
            <a:off x="10491537" y="6659904"/>
            <a:ext cx="1804736"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8292200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5EBC52B-285C-D570-0EA5-F69484B74C1B}"/>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68CC86B1-A0BE-9889-C3BB-686FE979F933}"/>
              </a:ext>
            </a:extLst>
          </p:cNvPr>
          <p:cNvSpPr txBox="1">
            <a:spLocks/>
          </p:cNvSpPr>
          <p:nvPr/>
        </p:nvSpPr>
        <p:spPr>
          <a:xfrm>
            <a:off x="429828" y="641119"/>
            <a:ext cx="3587990" cy="602890"/>
          </a:xfrm>
          <a:prstGeom prst="rect">
            <a:avLst/>
          </a:prstGeom>
          <a:solidFill>
            <a:srgbClr val="009F53"/>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Choking recap</a:t>
            </a:r>
          </a:p>
        </p:txBody>
      </p:sp>
      <p:sp>
        <p:nvSpPr>
          <p:cNvPr id="5" name="Rectangle 4">
            <a:extLst>
              <a:ext uri="{FF2B5EF4-FFF2-40B4-BE49-F238E27FC236}">
                <a16:creationId xmlns:a16="http://schemas.microsoft.com/office/drawing/2014/main" id="{864403F9-043C-CC22-B452-B68B4A663F09}"/>
              </a:ext>
            </a:extLst>
          </p:cNvPr>
          <p:cNvSpPr/>
          <p:nvPr/>
        </p:nvSpPr>
        <p:spPr>
          <a:xfrm>
            <a:off x="429827" y="1852574"/>
            <a:ext cx="6705263" cy="3798476"/>
          </a:xfrm>
          <a:prstGeom prst="rect">
            <a:avLst/>
          </a:prstGeom>
          <a:solidFill>
            <a:schemeClr val="bg1"/>
          </a:solidFill>
          <a:ln w="38100">
            <a:solidFill>
              <a:srgbClr val="009F53"/>
            </a:solidFill>
          </a:ln>
        </p:spPr>
        <p:txBody>
          <a:bodyPr wrap="square" lIns="91440" tIns="45720" rIns="91440" bIns="45720" anchor="t">
            <a:spAutoFit/>
          </a:bodyPr>
          <a:lstStyle/>
          <a:p>
            <a:pPr>
              <a:spcAft>
                <a:spcPts val="488"/>
              </a:spcAft>
              <a:buClr>
                <a:schemeClr val="tx2"/>
              </a:buClr>
              <a:buSzPct val="100000"/>
            </a:pPr>
            <a:r>
              <a:rPr lang="en-GB" sz="2000" b="1" dirty="0">
                <a:solidFill>
                  <a:srgbClr val="009F53"/>
                </a:solidFill>
                <a:cs typeface="Times"/>
              </a:rPr>
              <a:t>In pairs, stand up and take it in turns to do the following:</a:t>
            </a:r>
            <a:br>
              <a:rPr lang="en-GB" sz="2000" b="1" dirty="0">
                <a:cs typeface="Times"/>
              </a:rPr>
            </a:br>
            <a:endParaRPr lang="en-GB" sz="2000" b="1" dirty="0">
              <a:cs typeface="Times"/>
            </a:endParaRPr>
          </a:p>
          <a:p>
            <a:pPr marL="365125" indent="-365125">
              <a:spcAft>
                <a:spcPts val="488"/>
              </a:spcAft>
              <a:buClr>
                <a:srgbClr val="009F53"/>
              </a:buClr>
              <a:buSzPct val="100000"/>
              <a:buFont typeface="Segoe UI Symbol" panose="020B0502040204020203" pitchFamily="34" charset="0"/>
              <a:buChar char="➤"/>
            </a:pPr>
            <a:r>
              <a:rPr lang="en-GB" sz="2000" dirty="0">
                <a:cs typeface="Times"/>
              </a:rPr>
              <a:t>Show the part of your hand that you would use to give a back blow</a:t>
            </a:r>
            <a:endParaRPr lang="en-GB" sz="2000" dirty="0">
              <a:latin typeface="+mj-lt"/>
              <a:cs typeface="Arial"/>
            </a:endParaRPr>
          </a:p>
          <a:p>
            <a:pPr marL="365125" indent="-365125">
              <a:spcAft>
                <a:spcPts val="488"/>
              </a:spcAft>
              <a:buClr>
                <a:srgbClr val="009F53"/>
              </a:buClr>
              <a:buSzPct val="100000"/>
              <a:buFont typeface="Segoe UI Symbol" panose="020B0502040204020203" pitchFamily="34" charset="0"/>
              <a:buChar char="➤"/>
            </a:pPr>
            <a:endParaRPr lang="en-GB" sz="2000" dirty="0">
              <a:latin typeface="+mj-lt"/>
              <a:cs typeface="Times"/>
            </a:endParaRPr>
          </a:p>
          <a:p>
            <a:pPr marL="365125" indent="-365125">
              <a:spcAft>
                <a:spcPts val="488"/>
              </a:spcAft>
              <a:buClr>
                <a:srgbClr val="009F53"/>
              </a:buClr>
              <a:buSzPct val="100000"/>
              <a:buFont typeface="Segoe UI Symbol" panose="020B0502040204020203" pitchFamily="34" charset="0"/>
              <a:buChar char="➤"/>
            </a:pPr>
            <a:r>
              <a:rPr lang="en-GB" sz="2000" dirty="0">
                <a:cs typeface="Times"/>
              </a:rPr>
              <a:t>Point to where on your partner's back you would give a back blow</a:t>
            </a:r>
          </a:p>
          <a:p>
            <a:pPr marL="365125" indent="-365125">
              <a:spcAft>
                <a:spcPts val="488"/>
              </a:spcAft>
              <a:buClr>
                <a:srgbClr val="009F53"/>
              </a:buClr>
              <a:buSzPct val="100000"/>
              <a:buFont typeface="Segoe UI Symbol" panose="020B0502040204020203" pitchFamily="34" charset="0"/>
              <a:buChar char="➤"/>
            </a:pPr>
            <a:endParaRPr lang="en-GB" sz="2000" dirty="0">
              <a:cs typeface="Times"/>
            </a:endParaRPr>
          </a:p>
          <a:p>
            <a:pPr marL="365125" indent="-365125">
              <a:spcAft>
                <a:spcPts val="488"/>
              </a:spcAft>
              <a:buClr>
                <a:srgbClr val="009F53"/>
              </a:buClr>
              <a:buSzPct val="100000"/>
              <a:buFont typeface="Segoe UI Symbol" panose="020B0502040204020203" pitchFamily="34" charset="0"/>
              <a:buChar char="➤"/>
            </a:pPr>
            <a:r>
              <a:rPr lang="en-GB" sz="2000" dirty="0">
                <a:cs typeface="Times"/>
              </a:rPr>
              <a:t>Show where you would press to do an abdominal thrust (tummy thrust). </a:t>
            </a:r>
            <a:endParaRPr lang="en-GB" altLang="en-US" sz="2000" dirty="0">
              <a:latin typeface="+mj-lt"/>
            </a:endParaRPr>
          </a:p>
        </p:txBody>
      </p:sp>
      <p:pic>
        <p:nvPicPr>
          <p:cNvPr id="6" name="Picture 5">
            <a:extLst>
              <a:ext uri="{FF2B5EF4-FFF2-40B4-BE49-F238E27FC236}">
                <a16:creationId xmlns:a16="http://schemas.microsoft.com/office/drawing/2014/main" id="{7C5908D2-2B1F-1240-0514-A845F1D8AAC9}"/>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25933" t="16305" r="18315"/>
          <a:stretch/>
        </p:blipFill>
        <p:spPr>
          <a:xfrm flipH="1">
            <a:off x="7597017" y="2664053"/>
            <a:ext cx="1769041" cy="2654979"/>
          </a:xfrm>
          <a:prstGeom prst="rect">
            <a:avLst/>
          </a:prstGeom>
          <a:noFill/>
          <a:ln w="38100">
            <a:noFill/>
          </a:ln>
        </p:spPr>
      </p:pic>
      <p:pic>
        <p:nvPicPr>
          <p:cNvPr id="8" name="Picture 7">
            <a:extLst>
              <a:ext uri="{FF2B5EF4-FFF2-40B4-BE49-F238E27FC236}">
                <a16:creationId xmlns:a16="http://schemas.microsoft.com/office/drawing/2014/main" id="{6574F367-6001-C335-1D89-47D39FDE5FC5}"/>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l="27220" t="18022" r="25162"/>
          <a:stretch/>
        </p:blipFill>
        <p:spPr>
          <a:xfrm flipH="1">
            <a:off x="10221828" y="2663747"/>
            <a:ext cx="1540345" cy="2651818"/>
          </a:xfrm>
          <a:prstGeom prst="rect">
            <a:avLst/>
          </a:prstGeom>
          <a:noFill/>
          <a:ln w="38100">
            <a:noFill/>
          </a:ln>
        </p:spPr>
      </p:pic>
      <p:sp>
        <p:nvSpPr>
          <p:cNvPr id="2" name="TextBox 1">
            <a:extLst>
              <a:ext uri="{FF2B5EF4-FFF2-40B4-BE49-F238E27FC236}">
                <a16:creationId xmlns:a16="http://schemas.microsoft.com/office/drawing/2014/main" id="{3E14FA7A-19D2-EDDB-3C86-1179CD404DF5}"/>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7" name="TextBox 6">
            <a:extLst>
              <a:ext uri="{FF2B5EF4-FFF2-40B4-BE49-F238E27FC236}">
                <a16:creationId xmlns:a16="http://schemas.microsoft.com/office/drawing/2014/main" id="{3A35548D-E993-E7A5-1192-CEA44DF635CC}"/>
              </a:ext>
            </a:extLst>
          </p:cNvPr>
          <p:cNvSpPr txBox="1"/>
          <p:nvPr/>
        </p:nvSpPr>
        <p:spPr>
          <a:xfrm>
            <a:off x="10491537" y="6659904"/>
            <a:ext cx="1804736"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3146610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6" y="641119"/>
            <a:ext cx="6719119" cy="602890"/>
          </a:xfrm>
          <a:solidFill>
            <a:srgbClr val="009F53"/>
          </a:solidFill>
        </p:spPr>
        <p:txBody>
          <a:bodyPr/>
          <a:lstStyle/>
          <a:p>
            <a:r>
              <a:rPr lang="en-US" sz="3700" dirty="0"/>
              <a:t>Check my learning: Choking</a:t>
            </a:r>
          </a:p>
        </p:txBody>
      </p:sp>
      <p:pic>
        <p:nvPicPr>
          <p:cNvPr id="11" name="Picture 10">
            <a:extLst>
              <a:ext uri="{FF2B5EF4-FFF2-40B4-BE49-F238E27FC236}">
                <a16:creationId xmlns:a16="http://schemas.microsoft.com/office/drawing/2014/main" id="{2CBFB979-A978-0AD7-CBC5-2F7878B5FC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32791" y="1519208"/>
            <a:ext cx="644070" cy="644070"/>
          </a:xfrm>
          <a:prstGeom prst="rect">
            <a:avLst/>
          </a:prstGeom>
        </p:spPr>
      </p:pic>
      <p:pic>
        <p:nvPicPr>
          <p:cNvPr id="12" name="Picture 11">
            <a:extLst>
              <a:ext uri="{FF2B5EF4-FFF2-40B4-BE49-F238E27FC236}">
                <a16:creationId xmlns:a16="http://schemas.microsoft.com/office/drawing/2014/main" id="{CE58BF78-E177-C671-FEFA-8B78447D6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51794" y="1505687"/>
            <a:ext cx="644070" cy="644070"/>
          </a:xfrm>
          <a:prstGeom prst="rect">
            <a:avLst/>
          </a:prstGeom>
        </p:spPr>
      </p:pic>
      <p:sp>
        <p:nvSpPr>
          <p:cNvPr id="8" name="Rectangle 7">
            <a:extLst>
              <a:ext uri="{FF2B5EF4-FFF2-40B4-BE49-F238E27FC236}">
                <a16:creationId xmlns:a16="http://schemas.microsoft.com/office/drawing/2014/main" id="{7E073A08-EE5F-918C-FB9B-EF1AFC3A83DC}"/>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8F1AFDA9-1722-9AAD-7C29-2CA8C4704844}"/>
              </a:ext>
            </a:extLst>
          </p:cNvPr>
          <p:cNvSpPr/>
          <p:nvPr/>
        </p:nvSpPr>
        <p:spPr>
          <a:xfrm>
            <a:off x="10442623" y="2614197"/>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4" name="Rectangle 13">
            <a:extLst>
              <a:ext uri="{FF2B5EF4-FFF2-40B4-BE49-F238E27FC236}">
                <a16:creationId xmlns:a16="http://schemas.microsoft.com/office/drawing/2014/main" id="{794FDC88-4C8D-FBAB-5248-C8C614A20699}"/>
              </a:ext>
            </a:extLst>
          </p:cNvPr>
          <p:cNvSpPr/>
          <p:nvPr/>
        </p:nvSpPr>
        <p:spPr>
          <a:xfrm>
            <a:off x="11259513" y="2614196"/>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5" name="Rectangle 14">
            <a:extLst>
              <a:ext uri="{FF2B5EF4-FFF2-40B4-BE49-F238E27FC236}">
                <a16:creationId xmlns:a16="http://schemas.microsoft.com/office/drawing/2014/main" id="{A42C5383-ED22-C5F1-3B30-29FEB5371B34}"/>
              </a:ext>
            </a:extLst>
          </p:cNvPr>
          <p:cNvSpPr/>
          <p:nvPr/>
        </p:nvSpPr>
        <p:spPr>
          <a:xfrm>
            <a:off x="10442623" y="3583988"/>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6" y="1724855"/>
            <a:ext cx="3935820"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dirty="0">
                <a:solidFill>
                  <a:srgbClr val="009F53"/>
                </a:solidFill>
              </a:rPr>
              <a:t>Learning outcomes</a:t>
            </a:r>
          </a:p>
        </p:txBody>
      </p:sp>
      <p:sp>
        <p:nvSpPr>
          <p:cNvPr id="16" name="Rectangle 15">
            <a:extLst>
              <a:ext uri="{FF2B5EF4-FFF2-40B4-BE49-F238E27FC236}">
                <a16:creationId xmlns:a16="http://schemas.microsoft.com/office/drawing/2014/main" id="{60F66F39-1143-C259-124F-397626B24615}"/>
              </a:ext>
            </a:extLst>
          </p:cNvPr>
          <p:cNvSpPr/>
          <p:nvPr/>
        </p:nvSpPr>
        <p:spPr>
          <a:xfrm>
            <a:off x="11259513" y="3583987"/>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4" name="TextBox 3">
            <a:extLst>
              <a:ext uri="{FF2B5EF4-FFF2-40B4-BE49-F238E27FC236}">
                <a16:creationId xmlns:a16="http://schemas.microsoft.com/office/drawing/2014/main" id="{44DC857D-365D-B538-66D5-EFE004B2E938}"/>
              </a:ext>
            </a:extLst>
          </p:cNvPr>
          <p:cNvSpPr txBox="1"/>
          <p:nvPr/>
        </p:nvSpPr>
        <p:spPr>
          <a:xfrm>
            <a:off x="429826" y="2463687"/>
            <a:ext cx="8881496" cy="2934137"/>
          </a:xfrm>
          <a:prstGeom prst="rect">
            <a:avLst/>
          </a:prstGeom>
          <a:noFill/>
          <a:ln w="57150">
            <a:noFill/>
          </a:ln>
        </p:spPr>
        <p:txBody>
          <a:bodyPr wrap="square" rtlCol="0">
            <a:spAutoFit/>
          </a:bodyPr>
          <a:lstStyle/>
          <a:p>
            <a:pPr marL="365125" indent="-365125">
              <a:spcAft>
                <a:spcPts val="488"/>
              </a:spcAft>
              <a:buClr>
                <a:srgbClr val="009F53"/>
              </a:buClr>
              <a:buSzPct val="100000"/>
              <a:buFont typeface="Lucida Grande"/>
              <a:buChar char="➤"/>
            </a:pPr>
            <a:r>
              <a:rPr lang="en-GB" sz="2400" dirty="0"/>
              <a:t>Be able to identify a casualty who is choking</a:t>
            </a:r>
          </a:p>
          <a:p>
            <a:pPr marL="365125" indent="-365125">
              <a:spcAft>
                <a:spcPts val="488"/>
              </a:spcAft>
              <a:buClr>
                <a:srgbClr val="009F53"/>
              </a:buClr>
              <a:buSzPct val="100000"/>
              <a:buFont typeface="Lucida Grande"/>
              <a:buChar char="➤"/>
            </a:pPr>
            <a:endParaRPr lang="en-GB" sz="2400" dirty="0"/>
          </a:p>
          <a:p>
            <a:pPr marL="365125" indent="-365125">
              <a:spcAft>
                <a:spcPts val="488"/>
              </a:spcAft>
              <a:buClr>
                <a:srgbClr val="009F53"/>
              </a:buClr>
              <a:buSzPct val="100000"/>
              <a:buFont typeface="Lucida Grande"/>
              <a:buChar char="➤"/>
            </a:pPr>
            <a:r>
              <a:rPr lang="en-GB" sz="2400" dirty="0"/>
              <a:t>Be able to assess and give first aid to a casualty who is choking</a:t>
            </a:r>
          </a:p>
          <a:p>
            <a:pPr marL="365125" indent="-365125">
              <a:spcAft>
                <a:spcPts val="488"/>
              </a:spcAft>
              <a:buClr>
                <a:srgbClr val="009F53"/>
              </a:buClr>
              <a:buSzPct val="100000"/>
              <a:buFont typeface="Lucida Grande"/>
              <a:buChar char="➤"/>
            </a:pPr>
            <a:endParaRPr lang="en-GB" sz="2400" dirty="0"/>
          </a:p>
          <a:p>
            <a:pPr marL="365125" indent="-365125">
              <a:spcAft>
                <a:spcPts val="488"/>
              </a:spcAft>
              <a:buClr>
                <a:srgbClr val="009F53"/>
              </a:buClr>
              <a:buSzPct val="100000"/>
              <a:buFont typeface="Lucida Grande"/>
              <a:buChar char="➤"/>
            </a:pPr>
            <a:r>
              <a:rPr lang="en-GB" sz="2400" dirty="0"/>
              <a:t>Be able to seek medical help for someone that is choking if required.</a:t>
            </a:r>
          </a:p>
        </p:txBody>
      </p:sp>
      <p:sp>
        <p:nvSpPr>
          <p:cNvPr id="5" name="Rectangle 4">
            <a:extLst>
              <a:ext uri="{FF2B5EF4-FFF2-40B4-BE49-F238E27FC236}">
                <a16:creationId xmlns:a16="http://schemas.microsoft.com/office/drawing/2014/main" id="{01FE06B9-F3CB-46A8-3F2D-B6673DE80A12}"/>
              </a:ext>
            </a:extLst>
          </p:cNvPr>
          <p:cNvSpPr/>
          <p:nvPr/>
        </p:nvSpPr>
        <p:spPr>
          <a:xfrm>
            <a:off x="10440646" y="4496409"/>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7" name="Rectangle 6">
            <a:extLst>
              <a:ext uri="{FF2B5EF4-FFF2-40B4-BE49-F238E27FC236}">
                <a16:creationId xmlns:a16="http://schemas.microsoft.com/office/drawing/2014/main" id="{38E27FB6-C31E-2451-BDCD-A7EADC46CB9D}"/>
              </a:ext>
            </a:extLst>
          </p:cNvPr>
          <p:cNvSpPr/>
          <p:nvPr/>
        </p:nvSpPr>
        <p:spPr>
          <a:xfrm>
            <a:off x="11257536" y="4496408"/>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3" name="TextBox 2">
            <a:extLst>
              <a:ext uri="{FF2B5EF4-FFF2-40B4-BE49-F238E27FC236}">
                <a16:creationId xmlns:a16="http://schemas.microsoft.com/office/drawing/2014/main" id="{0AB308FB-FCC8-BE9C-5776-B75F2D0E710E}"/>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9" name="TextBox 8">
            <a:extLst>
              <a:ext uri="{FF2B5EF4-FFF2-40B4-BE49-F238E27FC236}">
                <a16:creationId xmlns:a16="http://schemas.microsoft.com/office/drawing/2014/main" id="{8B607111-2D8E-5E4E-3926-585E42B33BDB}"/>
              </a:ext>
            </a:extLst>
          </p:cNvPr>
          <p:cNvSpPr txBox="1"/>
          <p:nvPr/>
        </p:nvSpPr>
        <p:spPr>
          <a:xfrm>
            <a:off x="10491537" y="6659904"/>
            <a:ext cx="1804736"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8015218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54F94435-1224-48EC-A281-149D2B2D0E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1688" y="2211849"/>
            <a:ext cx="8548624" cy="24343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A55B647-D232-F702-9ED0-6A452AAADEDF}"/>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6" name="Rectangle 5">
            <a:extLst>
              <a:ext uri="{FF2B5EF4-FFF2-40B4-BE49-F238E27FC236}">
                <a16:creationId xmlns:a16="http://schemas.microsoft.com/office/drawing/2014/main" id="{EC0C3BA6-4E70-49C8-0E0F-45D140FB4031}"/>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green circle with white text and a graduation cap&#10;&#10;Description automatically generated">
            <a:extLst>
              <a:ext uri="{FF2B5EF4-FFF2-40B4-BE49-F238E27FC236}">
                <a16:creationId xmlns:a16="http://schemas.microsoft.com/office/drawing/2014/main" id="{97D2743A-25F1-62CF-0152-89D2DC7362F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79798" y="4646150"/>
            <a:ext cx="1623504" cy="1584924"/>
          </a:xfrm>
          <a:prstGeom prst="rect">
            <a:avLst/>
          </a:prstGeom>
          <a:noFill/>
          <a:ln>
            <a:noFill/>
          </a:ln>
          <a:effectLst/>
        </p:spPr>
      </p:pic>
      <p:pic>
        <p:nvPicPr>
          <p:cNvPr id="8" name="Picture 7" descr="A green circle with white text and a white head and arrow pointing to the side&#10;&#10;Description automatically generated">
            <a:extLst>
              <a:ext uri="{FF2B5EF4-FFF2-40B4-BE49-F238E27FC236}">
                <a16:creationId xmlns:a16="http://schemas.microsoft.com/office/drawing/2014/main" id="{3D26C2E2-A8B5-8F13-05E1-8202277E801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70679" y="4644586"/>
            <a:ext cx="1626632" cy="1588052"/>
          </a:xfrm>
          <a:prstGeom prst="rect">
            <a:avLst/>
          </a:prstGeom>
          <a:noFill/>
          <a:ln>
            <a:noFill/>
          </a:ln>
          <a:effectLst/>
        </p:spPr>
      </p:pic>
      <p:sp>
        <p:nvSpPr>
          <p:cNvPr id="2" name="TextBox 1">
            <a:extLst>
              <a:ext uri="{FF2B5EF4-FFF2-40B4-BE49-F238E27FC236}">
                <a16:creationId xmlns:a16="http://schemas.microsoft.com/office/drawing/2014/main" id="{92B4A3B6-3C02-12E2-F720-5081E3AC9E6B}"/>
              </a:ext>
            </a:extLst>
          </p:cNvPr>
          <p:cNvSpPr txBox="1"/>
          <p:nvPr/>
        </p:nvSpPr>
        <p:spPr>
          <a:xfrm>
            <a:off x="10491537" y="6659904"/>
            <a:ext cx="1804736"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37123635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C0C683D-83CC-7481-706D-625AEA0C3A0B}"/>
              </a:ext>
            </a:extLst>
          </p:cNvPr>
          <p:cNvSpPr txBox="1"/>
          <p:nvPr/>
        </p:nvSpPr>
        <p:spPr>
          <a:xfrm>
            <a:off x="6096000" y="2966854"/>
            <a:ext cx="4979231" cy="2062103"/>
          </a:xfrm>
          <a:prstGeom prst="rect">
            <a:avLst/>
          </a:prstGeom>
          <a:solidFill>
            <a:srgbClr val="009F53"/>
          </a:solidFill>
        </p:spPr>
        <p:txBody>
          <a:bodyPr wrap="square" rtlCol="0">
            <a:spAutoFit/>
          </a:bodyPr>
          <a:lstStyle/>
          <a:p>
            <a:pPr algn="ctr"/>
            <a:r>
              <a:rPr lang="en-GB" sz="3200" b="1" dirty="0">
                <a:solidFill>
                  <a:schemeClr val="bg1"/>
                </a:solidFill>
              </a:rPr>
              <a:t>This activity allows students to find topic key words from the word search</a:t>
            </a:r>
          </a:p>
        </p:txBody>
      </p:sp>
      <p:sp>
        <p:nvSpPr>
          <p:cNvPr id="8" name="Title 1">
            <a:extLst>
              <a:ext uri="{FF2B5EF4-FFF2-40B4-BE49-F238E27FC236}">
                <a16:creationId xmlns:a16="http://schemas.microsoft.com/office/drawing/2014/main" id="{DB2201DC-C61E-8947-20C9-DB9C9DFAA419}"/>
              </a:ext>
            </a:extLst>
          </p:cNvPr>
          <p:cNvSpPr txBox="1">
            <a:spLocks/>
          </p:cNvSpPr>
          <p:nvPr/>
        </p:nvSpPr>
        <p:spPr>
          <a:xfrm>
            <a:off x="429827" y="641119"/>
            <a:ext cx="3901541" cy="602890"/>
          </a:xfrm>
          <a:prstGeom prst="rect">
            <a:avLst/>
          </a:prstGeom>
          <a:solidFill>
            <a:srgbClr val="009F53"/>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Optional activity </a:t>
            </a:r>
          </a:p>
        </p:txBody>
      </p:sp>
      <p:pic>
        <p:nvPicPr>
          <p:cNvPr id="10" name="Picture 9">
            <a:extLst>
              <a:ext uri="{FF2B5EF4-FFF2-40B4-BE49-F238E27FC236}">
                <a16:creationId xmlns:a16="http://schemas.microsoft.com/office/drawing/2014/main" id="{BAEF3EB4-DD28-6A42-D3D6-7A016E1C571B}"/>
              </a:ext>
            </a:extLst>
          </p:cNvPr>
          <p:cNvPicPr>
            <a:picLocks noChangeAspect="1"/>
          </p:cNvPicPr>
          <p:nvPr/>
        </p:nvPicPr>
        <p:blipFill>
          <a:blip r:embed="rId3"/>
          <a:stretch>
            <a:fillRect/>
          </a:stretch>
        </p:blipFill>
        <p:spPr>
          <a:xfrm>
            <a:off x="1877538" y="1648616"/>
            <a:ext cx="3223851" cy="4568265"/>
          </a:xfrm>
          <a:prstGeom prst="rect">
            <a:avLst/>
          </a:prstGeom>
          <a:ln w="38100">
            <a:noFill/>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F462C579-46F1-3886-3438-D874006D136B}"/>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4" name="Rectangle 3">
            <a:extLst>
              <a:ext uri="{FF2B5EF4-FFF2-40B4-BE49-F238E27FC236}">
                <a16:creationId xmlns:a16="http://schemas.microsoft.com/office/drawing/2014/main" id="{3ED16097-2954-D8A7-F5F4-37DC7D1EF7BE}"/>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F2DC8353-2D5A-6533-554D-FDB8680B57CC}"/>
              </a:ext>
            </a:extLst>
          </p:cNvPr>
          <p:cNvSpPr txBox="1"/>
          <p:nvPr/>
        </p:nvSpPr>
        <p:spPr>
          <a:xfrm>
            <a:off x="10491537" y="6659904"/>
            <a:ext cx="1804736"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432740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1DE2FE9-EF1F-618A-6EE9-2CD3A20436F3}"/>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120994C6-B6D7-119D-5C78-6D015A86329B}"/>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
        <p:nvSpPr>
          <p:cNvPr id="13" name="Flowchart: Document 12">
            <a:extLst>
              <a:ext uri="{FF2B5EF4-FFF2-40B4-BE49-F238E27FC236}">
                <a16:creationId xmlns:a16="http://schemas.microsoft.com/office/drawing/2014/main" id="{F94B9FA7-3C60-98F9-EF61-C8CBAEE347F0}"/>
              </a:ext>
            </a:extLst>
          </p:cNvPr>
          <p:cNvSpPr/>
          <p:nvPr/>
        </p:nvSpPr>
        <p:spPr>
          <a:xfrm>
            <a:off x="340936" y="282804"/>
            <a:ext cx="11510128" cy="5319961"/>
          </a:xfrm>
          <a:prstGeom prst="flowChartDocument">
            <a:avLst/>
          </a:prstGeom>
          <a:solidFill>
            <a:srgbClr val="009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3597B9FF-E13A-94F8-EBB4-0A1021B203EA}"/>
              </a:ext>
            </a:extLst>
          </p:cNvPr>
          <p:cNvSpPr/>
          <p:nvPr/>
        </p:nvSpPr>
        <p:spPr>
          <a:xfrm>
            <a:off x="4747320" y="2359944"/>
            <a:ext cx="2783033" cy="750810"/>
          </a:xfrm>
          <a:prstGeom prst="roundRect">
            <a:avLst/>
          </a:prstGeom>
          <a:solidFill>
            <a:srgbClr val="E2E00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tx1"/>
                </a:solidFill>
                <a:hlinkClick r:id="rId3">
                  <a:extLst>
                    <a:ext uri="{A12FA001-AC4F-418D-AE19-62706E023703}">
                      <ahyp:hlinkClr xmlns:ahyp="http://schemas.microsoft.com/office/drawing/2018/hyperlinkcolor" val="tx"/>
                    </a:ext>
                  </a:extLst>
                </a:hlinkClick>
              </a:rPr>
              <a:t>Click here to take the final quiz</a:t>
            </a:r>
            <a:endParaRPr lang="en-GB" sz="2400" b="1" dirty="0">
              <a:solidFill>
                <a:schemeClr val="tx1"/>
              </a:solidFill>
            </a:endParaRPr>
          </a:p>
        </p:txBody>
      </p:sp>
      <p:sp>
        <p:nvSpPr>
          <p:cNvPr id="16" name="Rectangle: Rounded Corners 15">
            <a:extLst>
              <a:ext uri="{FF2B5EF4-FFF2-40B4-BE49-F238E27FC236}">
                <a16:creationId xmlns:a16="http://schemas.microsoft.com/office/drawing/2014/main" id="{92383811-81B7-5500-C14C-801C4EC8769C}"/>
              </a:ext>
            </a:extLst>
          </p:cNvPr>
          <p:cNvSpPr/>
          <p:nvPr/>
        </p:nvSpPr>
        <p:spPr>
          <a:xfrm>
            <a:off x="4706471" y="3448608"/>
            <a:ext cx="2783033" cy="1186145"/>
          </a:xfrm>
          <a:prstGeom prst="roundRect">
            <a:avLst/>
          </a:prstGeom>
          <a:solidFill>
            <a:srgbClr val="E2E00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tx1"/>
                </a:solidFill>
                <a:hlinkClick r:id="rId4">
                  <a:extLst>
                    <a:ext uri="{A12FA001-AC4F-418D-AE19-62706E023703}">
                      <ahyp:hlinkClr xmlns:ahyp="http://schemas.microsoft.com/office/drawing/2018/hyperlinkcolor" val="tx"/>
                    </a:ext>
                  </a:extLst>
                </a:hlinkClick>
              </a:rPr>
              <a:t>Click here to request your certificate</a:t>
            </a:r>
            <a:endParaRPr lang="en-GB" sz="2400" b="1" dirty="0">
              <a:solidFill>
                <a:schemeClr val="tx1"/>
              </a:solidFill>
            </a:endParaRPr>
          </a:p>
        </p:txBody>
      </p:sp>
      <p:sp>
        <p:nvSpPr>
          <p:cNvPr id="18" name="Title 4">
            <a:extLst>
              <a:ext uri="{FF2B5EF4-FFF2-40B4-BE49-F238E27FC236}">
                <a16:creationId xmlns:a16="http://schemas.microsoft.com/office/drawing/2014/main" id="{A3988348-931D-5445-0552-D3EE258B2C18}"/>
              </a:ext>
            </a:extLst>
          </p:cNvPr>
          <p:cNvSpPr>
            <a:spLocks noGrp="1"/>
          </p:cNvSpPr>
          <p:nvPr>
            <p:ph type="title"/>
          </p:nvPr>
        </p:nvSpPr>
        <p:spPr>
          <a:xfrm>
            <a:off x="1808553" y="1255235"/>
            <a:ext cx="8821580" cy="539611"/>
          </a:xfrm>
          <a:solidFill>
            <a:srgbClr val="009F53"/>
          </a:solidFill>
        </p:spPr>
        <p:txBody>
          <a:bodyPr/>
          <a:lstStyle/>
          <a:p>
            <a:r>
              <a:rPr lang="en-GB" dirty="0"/>
              <a:t>Time to test your first aid knowledge!</a:t>
            </a:r>
          </a:p>
        </p:txBody>
      </p:sp>
    </p:spTree>
    <p:custDataLst>
      <p:tags r:id="rId1"/>
    </p:custDataLst>
    <p:extLst>
      <p:ext uri="{BB962C8B-B14F-4D97-AF65-F5344CB8AC3E}">
        <p14:creationId xmlns:p14="http://schemas.microsoft.com/office/powerpoint/2010/main" val="3443595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2223917" cy="602890"/>
          </a:xfrm>
          <a:solidFill>
            <a:srgbClr val="009F53"/>
          </a:solidFill>
        </p:spPr>
        <p:txBody>
          <a:bodyPr/>
          <a:lstStyle/>
          <a:p>
            <a:r>
              <a:rPr lang="en-US" sz="3700" dirty="0"/>
              <a:t>Choking</a:t>
            </a:r>
          </a:p>
        </p:txBody>
      </p:sp>
      <p:sp>
        <p:nvSpPr>
          <p:cNvPr id="2" name="TextBox 1">
            <a:extLst>
              <a:ext uri="{FF2B5EF4-FFF2-40B4-BE49-F238E27FC236}">
                <a16:creationId xmlns:a16="http://schemas.microsoft.com/office/drawing/2014/main" id="{7448FEEC-FD79-7FC1-B8ED-BE7E9E2C56F0}"/>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3" name="Rectangle 2">
            <a:extLst>
              <a:ext uri="{FF2B5EF4-FFF2-40B4-BE49-F238E27FC236}">
                <a16:creationId xmlns:a16="http://schemas.microsoft.com/office/drawing/2014/main" id="{58E43BE9-9613-55DA-B21E-B53A8559B16F}"/>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ABD6D8BA-3341-ECD1-C4D9-C7664D25B0D6}"/>
              </a:ext>
            </a:extLst>
          </p:cNvPr>
          <p:cNvSpPr txBox="1"/>
          <p:nvPr/>
        </p:nvSpPr>
        <p:spPr>
          <a:xfrm>
            <a:off x="429827" y="2579570"/>
            <a:ext cx="9243562" cy="2308324"/>
          </a:xfrm>
          <a:prstGeom prst="rect">
            <a:avLst/>
          </a:prstGeom>
          <a:solidFill>
            <a:srgbClr val="BFDFD2"/>
          </a:solidFill>
        </p:spPr>
        <p:txBody>
          <a:bodyPr wrap="square">
            <a:spAutoFit/>
          </a:bodyPr>
          <a:lstStyle/>
          <a:p>
            <a:r>
              <a:rPr lang="en-GB" sz="1800" dirty="0">
                <a:effectLst/>
                <a:latin typeface="+mj-lt"/>
                <a:ea typeface="Times New Roman" panose="02020603050405020304" pitchFamily="18" charset="0"/>
              </a:rPr>
              <a:t>This is the statement for copyright These </a:t>
            </a:r>
            <a:r>
              <a:rPr lang="en-GB" sz="1800" i="1" dirty="0">
                <a:effectLst/>
                <a:latin typeface="+mj-lt"/>
                <a:ea typeface="Times New Roman" panose="02020603050405020304" pitchFamily="18" charset="0"/>
              </a:rPr>
              <a:t>PowerPoint slides</a:t>
            </a:r>
            <a:r>
              <a:rPr lang="en-GB" sz="1800" dirty="0">
                <a:effectLst/>
                <a:latin typeface="+mj-lt"/>
                <a:ea typeface="Times New Roman" panose="02020603050405020304" pitchFamily="18" charset="0"/>
              </a:rPr>
              <a:t> are the intellectual property of St John Ambulance.  They are protected by copyright law. You are granted permission to view and use these slides solely for educational and informational purposes within the context of your association with St John Ambulance. Any unauthorised reproduction, distribution, or use for personal gain or any purpose other than the intended educational use is strictly prohibited. By accessing and using these </a:t>
            </a:r>
            <a:r>
              <a:rPr lang="en-GB" sz="1800" i="1" dirty="0">
                <a:effectLst/>
                <a:latin typeface="+mj-lt"/>
                <a:ea typeface="Times New Roman" panose="02020603050405020304" pitchFamily="18" charset="0"/>
              </a:rPr>
              <a:t>slides,</a:t>
            </a:r>
            <a:r>
              <a:rPr lang="en-GB" sz="1800" dirty="0">
                <a:effectLst/>
                <a:latin typeface="+mj-lt"/>
                <a:ea typeface="Times New Roman" panose="02020603050405020304" pitchFamily="18" charset="0"/>
              </a:rPr>
              <a:t> you agree to respect the copyright and confidentiality of the content contained herein. Any violation of this agreement may result in legal action. Thank you for your understanding and compliance.</a:t>
            </a:r>
            <a:endParaRPr lang="en-GB" sz="2400" dirty="0">
              <a:effectLst/>
              <a:latin typeface="+mj-lt"/>
              <a:ea typeface="Times New Roman" panose="02020603050405020304" pitchFamily="18" charset="0"/>
            </a:endParaRPr>
          </a:p>
        </p:txBody>
      </p:sp>
      <p:sp>
        <p:nvSpPr>
          <p:cNvPr id="10" name="TextBox 9">
            <a:extLst>
              <a:ext uri="{FF2B5EF4-FFF2-40B4-BE49-F238E27FC236}">
                <a16:creationId xmlns:a16="http://schemas.microsoft.com/office/drawing/2014/main" id="{C6AA8605-DD3B-91FB-038C-8D3E8CADE9F4}"/>
              </a:ext>
            </a:extLst>
          </p:cNvPr>
          <p:cNvSpPr txBox="1"/>
          <p:nvPr/>
        </p:nvSpPr>
        <p:spPr>
          <a:xfrm>
            <a:off x="10491537" y="6659904"/>
            <a:ext cx="1804736"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3981157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2223917" cy="602890"/>
          </a:xfrm>
          <a:solidFill>
            <a:srgbClr val="009F53"/>
          </a:solidFill>
        </p:spPr>
        <p:txBody>
          <a:bodyPr/>
          <a:lstStyle/>
          <a:p>
            <a:r>
              <a:rPr lang="en-US" sz="3700" dirty="0"/>
              <a:t>Choking</a:t>
            </a:r>
          </a:p>
        </p:txBody>
      </p:sp>
      <p:sp>
        <p:nvSpPr>
          <p:cNvPr id="7" name="TextBox 6">
            <a:extLst>
              <a:ext uri="{FF2B5EF4-FFF2-40B4-BE49-F238E27FC236}">
                <a16:creationId xmlns:a16="http://schemas.microsoft.com/office/drawing/2014/main" id="{3E2A30D4-16FF-7CED-D16C-1D76817EF764}"/>
              </a:ext>
            </a:extLst>
          </p:cNvPr>
          <p:cNvSpPr txBox="1"/>
          <p:nvPr/>
        </p:nvSpPr>
        <p:spPr>
          <a:xfrm>
            <a:off x="2221480" y="2818433"/>
            <a:ext cx="7749040" cy="1446550"/>
          </a:xfrm>
          <a:prstGeom prst="rect">
            <a:avLst/>
          </a:prstGeom>
          <a:noFill/>
          <a:ln w="57150">
            <a:solidFill>
              <a:srgbClr val="009F53"/>
            </a:solidFill>
          </a:ln>
        </p:spPr>
        <p:txBody>
          <a:bodyPr wrap="square" rtlCol="0">
            <a:spAutoFit/>
          </a:bodyPr>
          <a:lstStyle/>
          <a:p>
            <a:pPr algn="ctr"/>
            <a:r>
              <a:rPr lang="en-GB" sz="4400" dirty="0"/>
              <a:t>A short course to learn how to help someone who is choking.</a:t>
            </a:r>
          </a:p>
        </p:txBody>
      </p:sp>
      <p:sp>
        <p:nvSpPr>
          <p:cNvPr id="2" name="TextBox 1">
            <a:extLst>
              <a:ext uri="{FF2B5EF4-FFF2-40B4-BE49-F238E27FC236}">
                <a16:creationId xmlns:a16="http://schemas.microsoft.com/office/drawing/2014/main" id="{7448FEEC-FD79-7FC1-B8ED-BE7E9E2C56F0}"/>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3" name="Rectangle 2">
            <a:extLst>
              <a:ext uri="{FF2B5EF4-FFF2-40B4-BE49-F238E27FC236}">
                <a16:creationId xmlns:a16="http://schemas.microsoft.com/office/drawing/2014/main" id="{58E43BE9-9613-55DA-B21E-B53A8559B16F}"/>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0EEEC9C1-C550-726C-2B1F-331CC663710E}"/>
              </a:ext>
            </a:extLst>
          </p:cNvPr>
          <p:cNvSpPr txBox="1"/>
          <p:nvPr/>
        </p:nvSpPr>
        <p:spPr>
          <a:xfrm>
            <a:off x="10491537" y="6659904"/>
            <a:ext cx="1804736"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23753945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0D8F1FF-D85A-98B9-314F-45DA77F2DA99}"/>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3E2A30D4-16FF-7CED-D16C-1D76817EF764}"/>
              </a:ext>
            </a:extLst>
          </p:cNvPr>
          <p:cNvSpPr txBox="1"/>
          <p:nvPr/>
        </p:nvSpPr>
        <p:spPr>
          <a:xfrm>
            <a:off x="429828" y="2687130"/>
            <a:ext cx="10219661" cy="2361929"/>
          </a:xfrm>
          <a:prstGeom prst="rect">
            <a:avLst/>
          </a:prstGeom>
          <a:noFill/>
          <a:ln w="57150">
            <a:noFill/>
          </a:ln>
        </p:spPr>
        <p:txBody>
          <a:bodyPr wrap="square" lIns="91440" tIns="45720" rIns="91440" bIns="45720" rtlCol="0" anchor="t">
            <a:spAutoFit/>
          </a:bodyPr>
          <a:lstStyle/>
          <a:p>
            <a:pPr marL="365125" indent="-365125">
              <a:lnSpc>
                <a:spcPct val="120000"/>
              </a:lnSpc>
              <a:spcAft>
                <a:spcPts val="400"/>
              </a:spcAft>
              <a:buClr>
                <a:srgbClr val="009F53"/>
              </a:buClr>
              <a:buSzPct val="100000"/>
              <a:buFont typeface="Lucida Grande"/>
              <a:buChar char="➤"/>
            </a:pPr>
            <a:r>
              <a:rPr lang="en-GB" sz="2400" dirty="0"/>
              <a:t>Be able to identify a casualty who is choking</a:t>
            </a:r>
          </a:p>
          <a:p>
            <a:pPr>
              <a:lnSpc>
                <a:spcPct val="120000"/>
              </a:lnSpc>
              <a:spcAft>
                <a:spcPts val="400"/>
              </a:spcAft>
              <a:buClr>
                <a:srgbClr val="009F53"/>
              </a:buClr>
              <a:buSzPct val="100000"/>
            </a:pPr>
            <a:endParaRPr lang="en-US" dirty="0"/>
          </a:p>
          <a:p>
            <a:pPr marL="365125" indent="-365125">
              <a:lnSpc>
                <a:spcPct val="120000"/>
              </a:lnSpc>
              <a:spcAft>
                <a:spcPts val="400"/>
              </a:spcAft>
              <a:buClr>
                <a:srgbClr val="009F53"/>
              </a:buClr>
              <a:buSzPct val="100000"/>
              <a:buFont typeface="Lucida Grande"/>
              <a:buChar char="➤"/>
            </a:pPr>
            <a:r>
              <a:rPr lang="en-GB" sz="2400" dirty="0"/>
              <a:t>Be able to assess and give first aid to a casualty who is choking</a:t>
            </a:r>
          </a:p>
          <a:p>
            <a:pPr>
              <a:lnSpc>
                <a:spcPct val="120000"/>
              </a:lnSpc>
              <a:spcAft>
                <a:spcPts val="400"/>
              </a:spcAft>
              <a:buClr>
                <a:srgbClr val="009F53"/>
              </a:buClr>
              <a:buSzPct val="100000"/>
            </a:pPr>
            <a:endParaRPr lang="en-GB" sz="2400" dirty="0">
              <a:cs typeface="Arial" panose="020B0604020202020204"/>
            </a:endParaRPr>
          </a:p>
          <a:p>
            <a:pPr marL="365125" indent="-365125">
              <a:lnSpc>
                <a:spcPct val="120000"/>
              </a:lnSpc>
              <a:spcAft>
                <a:spcPts val="400"/>
              </a:spcAft>
              <a:buClr>
                <a:srgbClr val="009F53"/>
              </a:buClr>
              <a:buSzPct val="100000"/>
              <a:buFont typeface="Lucida Grande"/>
              <a:buChar char="➤"/>
            </a:pPr>
            <a:r>
              <a:rPr lang="en-GB" sz="2400" dirty="0"/>
              <a:t>Be able to seek medical help for someone that is choking if required.</a:t>
            </a:r>
            <a:endParaRPr lang="en-GB" sz="2400" dirty="0">
              <a:cs typeface="Arial" panose="020B0604020202020204"/>
            </a:endParaRPr>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8" y="2041511"/>
            <a:ext cx="3935820"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dirty="0">
                <a:solidFill>
                  <a:srgbClr val="009F53"/>
                </a:solidFill>
              </a:rPr>
              <a:t>Learning outcomes</a:t>
            </a:r>
          </a:p>
        </p:txBody>
      </p:sp>
      <p:sp>
        <p:nvSpPr>
          <p:cNvPr id="3" name="Title 1">
            <a:extLst>
              <a:ext uri="{FF2B5EF4-FFF2-40B4-BE49-F238E27FC236}">
                <a16:creationId xmlns:a16="http://schemas.microsoft.com/office/drawing/2014/main" id="{679EF432-A39E-DB8A-6E59-42AC06999EB3}"/>
              </a:ext>
            </a:extLst>
          </p:cNvPr>
          <p:cNvSpPr>
            <a:spLocks noGrp="1"/>
          </p:cNvSpPr>
          <p:nvPr>
            <p:ph type="title"/>
          </p:nvPr>
        </p:nvSpPr>
        <p:spPr>
          <a:xfrm>
            <a:off x="429828" y="641119"/>
            <a:ext cx="2218370" cy="602890"/>
          </a:xfrm>
          <a:solidFill>
            <a:srgbClr val="009F53"/>
          </a:solidFill>
        </p:spPr>
        <p:txBody>
          <a:bodyPr/>
          <a:lstStyle/>
          <a:p>
            <a:r>
              <a:rPr lang="en-US" sz="3700" dirty="0"/>
              <a:t>Choking</a:t>
            </a:r>
          </a:p>
        </p:txBody>
      </p:sp>
      <p:sp>
        <p:nvSpPr>
          <p:cNvPr id="4" name="TextBox 3">
            <a:extLst>
              <a:ext uri="{FF2B5EF4-FFF2-40B4-BE49-F238E27FC236}">
                <a16:creationId xmlns:a16="http://schemas.microsoft.com/office/drawing/2014/main" id="{02A27A92-EC58-946D-842F-C6CB8A57C6A5}"/>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6" name="TextBox 5">
            <a:extLst>
              <a:ext uri="{FF2B5EF4-FFF2-40B4-BE49-F238E27FC236}">
                <a16:creationId xmlns:a16="http://schemas.microsoft.com/office/drawing/2014/main" id="{C4BA3259-337C-253A-6261-8548303C0A9E}"/>
              </a:ext>
            </a:extLst>
          </p:cNvPr>
          <p:cNvSpPr txBox="1"/>
          <p:nvPr/>
        </p:nvSpPr>
        <p:spPr>
          <a:xfrm>
            <a:off x="10491537" y="6659904"/>
            <a:ext cx="1804736"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4070990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F5B8B01-21EF-6476-226C-06AADAA491CE}"/>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B2175225-A1D8-4894-A9B7-3AFB6A699660}"/>
              </a:ext>
            </a:extLst>
          </p:cNvPr>
          <p:cNvSpPr txBox="1">
            <a:spLocks/>
          </p:cNvSpPr>
          <p:nvPr/>
        </p:nvSpPr>
        <p:spPr>
          <a:xfrm>
            <a:off x="429828" y="641119"/>
            <a:ext cx="2218370" cy="602890"/>
          </a:xfrm>
          <a:prstGeom prst="rect">
            <a:avLst/>
          </a:prstGeom>
          <a:solidFill>
            <a:srgbClr val="009F53"/>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Choking</a:t>
            </a:r>
          </a:p>
        </p:txBody>
      </p:sp>
      <p:sp>
        <p:nvSpPr>
          <p:cNvPr id="2" name="Rectangle 1">
            <a:extLst>
              <a:ext uri="{FF2B5EF4-FFF2-40B4-BE49-F238E27FC236}">
                <a16:creationId xmlns:a16="http://schemas.microsoft.com/office/drawing/2014/main" id="{5C3CF288-4AE1-6F2C-4B14-CC92B6DB0E28}"/>
              </a:ext>
            </a:extLst>
          </p:cNvPr>
          <p:cNvSpPr/>
          <p:nvPr/>
        </p:nvSpPr>
        <p:spPr>
          <a:xfrm>
            <a:off x="429827" y="2128964"/>
            <a:ext cx="5913221" cy="4042132"/>
          </a:xfrm>
          <a:prstGeom prst="rect">
            <a:avLst/>
          </a:prstGeom>
          <a:solidFill>
            <a:schemeClr val="bg1"/>
          </a:solidFill>
          <a:ln w="57150">
            <a:solidFill>
              <a:srgbClr val="009F53"/>
            </a:solidFill>
          </a:ln>
        </p:spPr>
        <p:txBody>
          <a:bodyPr wrap="square" lIns="91440" tIns="45720" rIns="91440" bIns="45720" anchor="t">
            <a:spAutoFit/>
          </a:bodyPr>
          <a:lstStyle/>
          <a:p>
            <a:pPr marL="342900" indent="-342900">
              <a:spcAft>
                <a:spcPts val="488"/>
              </a:spcAft>
              <a:buClr>
                <a:srgbClr val="009F53"/>
              </a:buClr>
              <a:buSzPct val="100000"/>
              <a:buFont typeface="Segoe UI Symbol" panose="020B0502040204020203" pitchFamily="34" charset="0"/>
              <a:buChar char="➤"/>
            </a:pPr>
            <a:r>
              <a:rPr lang="en-GB" sz="2000" dirty="0">
                <a:cs typeface="Times"/>
              </a:rPr>
              <a:t>We put the food we eat into our mouth, chew it and swallow. It then travels down our body into our stomach</a:t>
            </a:r>
          </a:p>
          <a:p>
            <a:pPr marL="365125" indent="-365125">
              <a:spcAft>
                <a:spcPts val="488"/>
              </a:spcAft>
              <a:buClr>
                <a:srgbClr val="009F53"/>
              </a:buClr>
              <a:buSzPct val="100000"/>
              <a:buFont typeface="Lucida Grande"/>
              <a:buChar char="➤"/>
            </a:pPr>
            <a:r>
              <a:rPr lang="en-GB" sz="2000" dirty="0">
                <a:cs typeface="Times"/>
              </a:rPr>
              <a:t>We breathe air in through our mouth (and nose), this travels down a tube in our neck and into our lungs</a:t>
            </a:r>
            <a:endParaRPr lang="en-US" sz="2000" dirty="0">
              <a:cs typeface="Arial"/>
            </a:endParaRPr>
          </a:p>
          <a:p>
            <a:pPr marL="365125" indent="-365125">
              <a:spcAft>
                <a:spcPts val="488"/>
              </a:spcAft>
              <a:buClr>
                <a:srgbClr val="009F53"/>
              </a:buClr>
              <a:buSzPct val="100000"/>
              <a:buFont typeface="Lucida Grande"/>
              <a:buChar char="➤"/>
            </a:pPr>
            <a:r>
              <a:rPr lang="en-GB" sz="2000" dirty="0">
                <a:cs typeface="Times"/>
              </a:rPr>
              <a:t>At the back of the throat, there is a flap with the job of ensuring that food and air go to the correct places</a:t>
            </a:r>
          </a:p>
          <a:p>
            <a:pPr marL="365125" indent="-365125">
              <a:spcAft>
                <a:spcPts val="488"/>
              </a:spcAft>
              <a:buClr>
                <a:srgbClr val="009F53"/>
              </a:buClr>
              <a:buSzPct val="100000"/>
              <a:buFont typeface="Lucida Grande"/>
              <a:buChar char="➤"/>
            </a:pPr>
            <a:r>
              <a:rPr lang="en-GB" sz="2000" dirty="0">
                <a:cs typeface="Times"/>
              </a:rPr>
              <a:t>Sometimes the flap does not work fast enough, and the airway can become blocked</a:t>
            </a:r>
          </a:p>
          <a:p>
            <a:pPr marL="365125" indent="-365125">
              <a:spcAft>
                <a:spcPts val="488"/>
              </a:spcAft>
              <a:buClr>
                <a:srgbClr val="009F53"/>
              </a:buClr>
              <a:buSzPct val="100000"/>
              <a:buFont typeface="Lucida Grande"/>
              <a:buChar char="➤"/>
            </a:pPr>
            <a:r>
              <a:rPr lang="en-GB" sz="2000" dirty="0">
                <a:cs typeface="Times"/>
              </a:rPr>
              <a:t>This can cause someone to choke.</a:t>
            </a:r>
          </a:p>
        </p:txBody>
      </p:sp>
      <p:sp>
        <p:nvSpPr>
          <p:cNvPr id="4" name="TextBox 3">
            <a:extLst>
              <a:ext uri="{FF2B5EF4-FFF2-40B4-BE49-F238E27FC236}">
                <a16:creationId xmlns:a16="http://schemas.microsoft.com/office/drawing/2014/main" id="{131358EE-CBDE-9648-8F2C-48AB7C28D109}"/>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6" name="Title 1">
            <a:extLst>
              <a:ext uri="{FF2B5EF4-FFF2-40B4-BE49-F238E27FC236}">
                <a16:creationId xmlns:a16="http://schemas.microsoft.com/office/drawing/2014/main" id="{698C934E-003A-33DB-2C5A-1C6A188180D9}"/>
              </a:ext>
            </a:extLst>
          </p:cNvPr>
          <p:cNvSpPr txBox="1">
            <a:spLocks/>
          </p:cNvSpPr>
          <p:nvPr/>
        </p:nvSpPr>
        <p:spPr>
          <a:xfrm>
            <a:off x="429827" y="1245887"/>
            <a:ext cx="1668480" cy="317537"/>
          </a:xfrm>
          <a:prstGeom prst="rect">
            <a:avLst/>
          </a:prstGeom>
          <a:solidFill>
            <a:srgbClr val="E2E001"/>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000" dirty="0">
                <a:solidFill>
                  <a:schemeClr val="tx1"/>
                </a:solidFill>
              </a:rPr>
              <a:t>How we eat</a:t>
            </a:r>
          </a:p>
        </p:txBody>
      </p:sp>
      <p:pic>
        <p:nvPicPr>
          <p:cNvPr id="12" name="Picture 11">
            <a:extLst>
              <a:ext uri="{FF2B5EF4-FFF2-40B4-BE49-F238E27FC236}">
                <a16:creationId xmlns:a16="http://schemas.microsoft.com/office/drawing/2014/main" id="{80429784-3418-D847-2B60-E7948BE0CBD3}"/>
              </a:ext>
            </a:extLst>
          </p:cNvPr>
          <p:cNvPicPr>
            <a:picLocks noChangeAspect="1"/>
          </p:cNvPicPr>
          <p:nvPr/>
        </p:nvPicPr>
        <p:blipFill>
          <a:blip r:embed="rId4"/>
          <a:stretch>
            <a:fillRect/>
          </a:stretch>
        </p:blipFill>
        <p:spPr>
          <a:xfrm>
            <a:off x="6516302" y="2502691"/>
            <a:ext cx="5598695" cy="3008433"/>
          </a:xfrm>
          <a:prstGeom prst="rect">
            <a:avLst/>
          </a:prstGeom>
        </p:spPr>
      </p:pic>
      <p:sp>
        <p:nvSpPr>
          <p:cNvPr id="3" name="TextBox 2">
            <a:extLst>
              <a:ext uri="{FF2B5EF4-FFF2-40B4-BE49-F238E27FC236}">
                <a16:creationId xmlns:a16="http://schemas.microsoft.com/office/drawing/2014/main" id="{76AD0D2B-9E29-273B-E19D-8ABD95F5A2B1}"/>
              </a:ext>
            </a:extLst>
          </p:cNvPr>
          <p:cNvSpPr txBox="1"/>
          <p:nvPr/>
        </p:nvSpPr>
        <p:spPr>
          <a:xfrm>
            <a:off x="10491537" y="6659904"/>
            <a:ext cx="1804736"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976679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A3E96BC-34F5-3669-6DC5-AF7912592DAD}"/>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a:extLst>
              <a:ext uri="{FF2B5EF4-FFF2-40B4-BE49-F238E27FC236}">
                <a16:creationId xmlns:a16="http://schemas.microsoft.com/office/drawing/2014/main" id="{51C70A38-598C-0F21-1497-4D740DB3E6E2}"/>
              </a:ext>
            </a:extLst>
          </p:cNvPr>
          <p:cNvSpPr>
            <a:spLocks noGrp="1"/>
          </p:cNvSpPr>
          <p:nvPr>
            <p:ph type="title"/>
          </p:nvPr>
        </p:nvSpPr>
        <p:spPr>
          <a:xfrm>
            <a:off x="429827" y="626792"/>
            <a:ext cx="2082367" cy="534688"/>
          </a:xfrm>
          <a:solidFill>
            <a:srgbClr val="009F53"/>
          </a:solidFill>
        </p:spPr>
        <p:txBody>
          <a:bodyPr/>
          <a:lstStyle/>
          <a:p>
            <a:r>
              <a:rPr lang="en-GB" dirty="0"/>
              <a:t>Choking</a:t>
            </a:r>
          </a:p>
        </p:txBody>
      </p:sp>
      <p:sp>
        <p:nvSpPr>
          <p:cNvPr id="6" name="Title 1">
            <a:extLst>
              <a:ext uri="{FF2B5EF4-FFF2-40B4-BE49-F238E27FC236}">
                <a16:creationId xmlns:a16="http://schemas.microsoft.com/office/drawing/2014/main" id="{D47E3E51-629C-831B-574C-EE0E090F76FB}"/>
              </a:ext>
            </a:extLst>
          </p:cNvPr>
          <p:cNvSpPr txBox="1">
            <a:spLocks/>
          </p:cNvSpPr>
          <p:nvPr/>
        </p:nvSpPr>
        <p:spPr>
          <a:xfrm>
            <a:off x="429827" y="1168887"/>
            <a:ext cx="2294122" cy="317537"/>
          </a:xfrm>
          <a:prstGeom prst="rect">
            <a:avLst/>
          </a:prstGeom>
          <a:solidFill>
            <a:srgbClr val="E2E001"/>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000" dirty="0">
                <a:solidFill>
                  <a:schemeClr val="tx1"/>
                </a:solidFill>
              </a:rPr>
              <a:t>What is choking?</a:t>
            </a:r>
          </a:p>
        </p:txBody>
      </p:sp>
      <p:pic>
        <p:nvPicPr>
          <p:cNvPr id="9" name="Picture 8">
            <a:extLst>
              <a:ext uri="{FF2B5EF4-FFF2-40B4-BE49-F238E27FC236}">
                <a16:creationId xmlns:a16="http://schemas.microsoft.com/office/drawing/2014/main" id="{B219E7E1-EFDC-B2BB-D3BE-6772734B695D}"/>
              </a:ext>
            </a:extLst>
          </p:cNvPr>
          <p:cNvPicPr>
            <a:picLocks noChangeAspect="1"/>
          </p:cNvPicPr>
          <p:nvPr/>
        </p:nvPicPr>
        <p:blipFill rotWithShape="1">
          <a:blip r:embed="rId3"/>
          <a:srcRect l="63440" t="16127" r="3380" b="6950"/>
          <a:stretch/>
        </p:blipFill>
        <p:spPr>
          <a:xfrm>
            <a:off x="648203" y="1705453"/>
            <a:ext cx="3810710" cy="4747137"/>
          </a:xfrm>
          <a:prstGeom prst="rect">
            <a:avLst/>
          </a:prstGeom>
        </p:spPr>
      </p:pic>
      <p:pic>
        <p:nvPicPr>
          <p:cNvPr id="15" name="Graphic 14" descr="Line arrow: Counter-clockwise curve with solid fill">
            <a:extLst>
              <a:ext uri="{FF2B5EF4-FFF2-40B4-BE49-F238E27FC236}">
                <a16:creationId xmlns:a16="http://schemas.microsoft.com/office/drawing/2014/main" id="{2D1C9AB3-0FE1-70A4-A936-D49E5DB798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4829319" flipH="1" flipV="1">
            <a:off x="2710849" y="2349765"/>
            <a:ext cx="2592853" cy="2896921"/>
          </a:xfrm>
          <a:prstGeom prst="rect">
            <a:avLst/>
          </a:prstGeom>
        </p:spPr>
      </p:pic>
      <p:sp>
        <p:nvSpPr>
          <p:cNvPr id="31" name="TextBox 30">
            <a:extLst>
              <a:ext uri="{FF2B5EF4-FFF2-40B4-BE49-F238E27FC236}">
                <a16:creationId xmlns:a16="http://schemas.microsoft.com/office/drawing/2014/main" id="{D7ED3890-3339-5D74-6D0C-AF624E3A76E9}"/>
              </a:ext>
            </a:extLst>
          </p:cNvPr>
          <p:cNvSpPr txBox="1"/>
          <p:nvPr/>
        </p:nvSpPr>
        <p:spPr>
          <a:xfrm>
            <a:off x="5140735" y="2800226"/>
            <a:ext cx="5922847" cy="1938992"/>
          </a:xfrm>
          <a:prstGeom prst="rect">
            <a:avLst/>
          </a:prstGeom>
          <a:solidFill>
            <a:schemeClr val="bg1"/>
          </a:solidFill>
          <a:ln w="38100">
            <a:solidFill>
              <a:srgbClr val="009F4D"/>
            </a:solidFill>
          </a:ln>
        </p:spPr>
        <p:txBody>
          <a:bodyPr wrap="square" rtlCol="0">
            <a:spAutoFit/>
          </a:bodyPr>
          <a:lstStyle/>
          <a:p>
            <a:pPr marL="285750" indent="-285750">
              <a:buClr>
                <a:srgbClr val="009F4D"/>
              </a:buClr>
              <a:buFont typeface="Segoe UI Symbol" panose="020B0502040204020203" pitchFamily="34" charset="0"/>
              <a:buChar char="➤"/>
            </a:pPr>
            <a:r>
              <a:rPr lang="en-GB" sz="2000" b="0" i="0" dirty="0">
                <a:effectLst/>
                <a:latin typeface="Arial" panose="020B0604020202020204" pitchFamily="34" charset="0"/>
                <a:cs typeface="Arial" panose="020B0604020202020204" pitchFamily="34" charset="0"/>
              </a:rPr>
              <a:t>When someone is choking, their airway is partly or completely blocked, meaning they may be unable to breathe properly</a:t>
            </a:r>
          </a:p>
          <a:p>
            <a:pPr marL="285750" indent="-285750">
              <a:buClr>
                <a:srgbClr val="009F4D"/>
              </a:buClr>
              <a:buFont typeface="Segoe UI Symbol" panose="020B0502040204020203" pitchFamily="34" charset="0"/>
              <a:buChar char="➤"/>
            </a:pPr>
            <a:r>
              <a:rPr lang="en-GB" sz="2000" b="0" i="0" dirty="0">
                <a:effectLst/>
                <a:latin typeface="Arial" panose="020B0604020202020204" pitchFamily="34" charset="0"/>
                <a:cs typeface="Arial" panose="020B0604020202020204" pitchFamily="34" charset="0"/>
              </a:rPr>
              <a:t>They might be able to clear it by coughing, but if they can</a:t>
            </a:r>
            <a:r>
              <a:rPr lang="en-GB" sz="2000" dirty="0">
                <a:latin typeface="Arial" panose="020B0604020202020204" pitchFamily="34" charset="0"/>
                <a:cs typeface="Arial" panose="020B0604020202020204" pitchFamily="34" charset="0"/>
              </a:rPr>
              <a:t>not</a:t>
            </a:r>
            <a:r>
              <a:rPr lang="en-GB" sz="2000" b="0" i="0" dirty="0">
                <a:effectLst/>
                <a:latin typeface="Arial" panose="020B0604020202020204" pitchFamily="34" charset="0"/>
                <a:cs typeface="Arial" panose="020B0604020202020204" pitchFamily="34" charset="0"/>
              </a:rPr>
              <a:t> you will need to help them straight away.</a:t>
            </a:r>
            <a:endParaRPr lang="en-GB" sz="20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9E5DED77-944B-950F-B0EC-EF6C6FD4D5A4}"/>
              </a:ext>
            </a:extLst>
          </p:cNvPr>
          <p:cNvSpPr txBox="1"/>
          <p:nvPr/>
        </p:nvSpPr>
        <p:spPr>
          <a:xfrm>
            <a:off x="10491537" y="6659904"/>
            <a:ext cx="1804736"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p>
        </p:txBody>
      </p:sp>
    </p:spTree>
    <p:extLst>
      <p:ext uri="{BB962C8B-B14F-4D97-AF65-F5344CB8AC3E}">
        <p14:creationId xmlns:p14="http://schemas.microsoft.com/office/powerpoint/2010/main" val="2683086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BCF42FE-5E68-4838-79C6-7FC515EDC98D}"/>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B2175225-A1D8-4894-A9B7-3AFB6A699660}"/>
              </a:ext>
            </a:extLst>
          </p:cNvPr>
          <p:cNvSpPr txBox="1">
            <a:spLocks/>
          </p:cNvSpPr>
          <p:nvPr/>
        </p:nvSpPr>
        <p:spPr>
          <a:xfrm>
            <a:off x="429828" y="641119"/>
            <a:ext cx="4280718" cy="602890"/>
          </a:xfrm>
          <a:prstGeom prst="rect">
            <a:avLst/>
          </a:prstGeom>
          <a:solidFill>
            <a:srgbClr val="009F53"/>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What do you see?</a:t>
            </a:r>
          </a:p>
        </p:txBody>
      </p:sp>
      <p:grpSp>
        <p:nvGrpSpPr>
          <p:cNvPr id="25" name="Group 24">
            <a:extLst>
              <a:ext uri="{FF2B5EF4-FFF2-40B4-BE49-F238E27FC236}">
                <a16:creationId xmlns:a16="http://schemas.microsoft.com/office/drawing/2014/main" id="{6DA84A90-F27D-7FDD-0195-EC21091E9EBB}"/>
              </a:ext>
            </a:extLst>
          </p:cNvPr>
          <p:cNvGrpSpPr/>
          <p:nvPr/>
        </p:nvGrpSpPr>
        <p:grpSpPr>
          <a:xfrm>
            <a:off x="763291" y="2424545"/>
            <a:ext cx="10665418" cy="2581771"/>
            <a:chOff x="487491" y="2094172"/>
            <a:chExt cx="8101082" cy="1928472"/>
          </a:xfrm>
        </p:grpSpPr>
        <p:grpSp>
          <p:nvGrpSpPr>
            <p:cNvPr id="26" name="Group 25">
              <a:extLst>
                <a:ext uri="{FF2B5EF4-FFF2-40B4-BE49-F238E27FC236}">
                  <a16:creationId xmlns:a16="http://schemas.microsoft.com/office/drawing/2014/main" id="{BF653C89-3BEA-FF3E-A28F-C78084A2342C}"/>
                </a:ext>
                <a:ext uri="{C183D7F6-B498-43B3-948B-1728B52AA6E4}">
                  <adec:decorative xmlns:adec="http://schemas.microsoft.com/office/drawing/2017/decorative" val="1"/>
                </a:ext>
              </a:extLst>
            </p:cNvPr>
            <p:cNvGrpSpPr/>
            <p:nvPr/>
          </p:nvGrpSpPr>
          <p:grpSpPr>
            <a:xfrm>
              <a:off x="487491" y="2094172"/>
              <a:ext cx="8101082" cy="1928472"/>
              <a:chOff x="487491" y="2094172"/>
              <a:chExt cx="8101082" cy="1928472"/>
            </a:xfrm>
          </p:grpSpPr>
          <p:grpSp>
            <p:nvGrpSpPr>
              <p:cNvPr id="28" name="Group 27">
                <a:extLst>
                  <a:ext uri="{FF2B5EF4-FFF2-40B4-BE49-F238E27FC236}">
                    <a16:creationId xmlns:a16="http://schemas.microsoft.com/office/drawing/2014/main" id="{74CCEBFA-83FB-329A-4223-667DD1C8C692}"/>
                  </a:ext>
                </a:extLst>
              </p:cNvPr>
              <p:cNvGrpSpPr/>
              <p:nvPr/>
            </p:nvGrpSpPr>
            <p:grpSpPr>
              <a:xfrm>
                <a:off x="487491" y="2094173"/>
                <a:ext cx="2625889" cy="1928471"/>
                <a:chOff x="2208133" y="1099476"/>
                <a:chExt cx="5267488" cy="3516048"/>
              </a:xfrm>
            </p:grpSpPr>
            <p:pic>
              <p:nvPicPr>
                <p:cNvPr id="30" name="Picture 29" descr="A baby eating whole grapes">
                  <a:extLst>
                    <a:ext uri="{FF2B5EF4-FFF2-40B4-BE49-F238E27FC236}">
                      <a16:creationId xmlns:a16="http://schemas.microsoft.com/office/drawing/2014/main" id="{550F662F-EE15-D4CE-5CF6-83FED59E8E54}"/>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8133" y="1099476"/>
                  <a:ext cx="5267488" cy="3516048"/>
                </a:xfrm>
                <a:prstGeom prst="rect">
                  <a:avLst/>
                </a:prstGeom>
              </p:spPr>
            </p:pic>
            <p:pic>
              <p:nvPicPr>
                <p:cNvPr id="31" name="Picture 30">
                  <a:extLst>
                    <a:ext uri="{FF2B5EF4-FFF2-40B4-BE49-F238E27FC236}">
                      <a16:creationId xmlns:a16="http://schemas.microsoft.com/office/drawing/2014/main" id="{1AC1063E-EAF7-7B36-60AD-553FA012014C}"/>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51334">
                  <a:off x="4046563" y="3325050"/>
                  <a:ext cx="1419840" cy="624138"/>
                </a:xfrm>
                <a:prstGeom prst="rect">
                  <a:avLst/>
                </a:prstGeom>
              </p:spPr>
            </p:pic>
            <p:pic>
              <p:nvPicPr>
                <p:cNvPr id="32" name="Picture 31">
                  <a:extLst>
                    <a:ext uri="{FF2B5EF4-FFF2-40B4-BE49-F238E27FC236}">
                      <a16:creationId xmlns:a16="http://schemas.microsoft.com/office/drawing/2014/main" id="{33975ABF-36BA-7F11-5604-A500D1CFBA0A}"/>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08133" y="3613057"/>
                  <a:ext cx="1154475" cy="624138"/>
                </a:xfrm>
                <a:prstGeom prst="rect">
                  <a:avLst/>
                </a:prstGeom>
              </p:spPr>
            </p:pic>
          </p:grpSp>
          <p:pic>
            <p:nvPicPr>
              <p:cNvPr id="29" name="Picture 28" descr="A male holding their throat">
                <a:extLst>
                  <a:ext uri="{FF2B5EF4-FFF2-40B4-BE49-F238E27FC236}">
                    <a16:creationId xmlns:a16="http://schemas.microsoft.com/office/drawing/2014/main" id="{8A71CB71-79BF-56C2-B1F2-7FB9D0A15320}"/>
                  </a:ext>
                </a:extLst>
              </p:cNvPr>
              <p:cNvPicPr>
                <a:picLocks noChangeAspect="1"/>
              </p:cNvPicPr>
              <p:nvPr/>
            </p:nvPicPr>
            <p:blipFill>
              <a:blip r:embed="rId7"/>
              <a:stretch>
                <a:fillRect/>
              </a:stretch>
            </p:blipFill>
            <p:spPr>
              <a:xfrm>
                <a:off x="6013165" y="2094172"/>
                <a:ext cx="2575408" cy="1928471"/>
              </a:xfrm>
              <a:prstGeom prst="rect">
                <a:avLst/>
              </a:prstGeom>
            </p:spPr>
          </p:pic>
        </p:grpSp>
        <p:pic>
          <p:nvPicPr>
            <p:cNvPr id="27" name="Picture 4" descr="meal food lunch eating sense">
              <a:extLst>
                <a:ext uri="{FF2B5EF4-FFF2-40B4-BE49-F238E27FC236}">
                  <a16:creationId xmlns:a16="http://schemas.microsoft.com/office/drawing/2014/main" id="{3BCB90F8-30BA-03D7-EBD6-3A362B1A6D44}"/>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9412" t="10729" r="16051" b="14276"/>
            <a:stretch/>
          </p:blipFill>
          <p:spPr bwMode="auto">
            <a:xfrm>
              <a:off x="3155698" y="2094172"/>
              <a:ext cx="2803306" cy="1928471"/>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extBox 1">
            <a:extLst>
              <a:ext uri="{FF2B5EF4-FFF2-40B4-BE49-F238E27FC236}">
                <a16:creationId xmlns:a16="http://schemas.microsoft.com/office/drawing/2014/main" id="{1B6A0AC4-0157-5227-8B41-F132C409BAA5}"/>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5" name="TextBox 4">
            <a:extLst>
              <a:ext uri="{FF2B5EF4-FFF2-40B4-BE49-F238E27FC236}">
                <a16:creationId xmlns:a16="http://schemas.microsoft.com/office/drawing/2014/main" id="{0A945DCE-7F3E-C28E-7502-6153F2D763BB}"/>
              </a:ext>
            </a:extLst>
          </p:cNvPr>
          <p:cNvSpPr txBox="1"/>
          <p:nvPr/>
        </p:nvSpPr>
        <p:spPr>
          <a:xfrm>
            <a:off x="702644" y="5465281"/>
            <a:ext cx="7936029" cy="923330"/>
          </a:xfrm>
          <a:prstGeom prst="rect">
            <a:avLst/>
          </a:prstGeom>
          <a:noFill/>
        </p:spPr>
        <p:txBody>
          <a:bodyPr wrap="square">
            <a:spAutoFit/>
          </a:bodyPr>
          <a:lstStyle/>
          <a:p>
            <a:r>
              <a:rPr lang="en-GB" b="1" dirty="0"/>
              <a:t>Questions:</a:t>
            </a:r>
          </a:p>
          <a:p>
            <a:pPr marL="285750" indent="-285750">
              <a:buClr>
                <a:srgbClr val="009F53"/>
              </a:buClr>
              <a:buFont typeface="Segoe UI Symbol" panose="020B0502040204020203" pitchFamily="34" charset="0"/>
              <a:buChar char="➤"/>
            </a:pPr>
            <a:r>
              <a:rPr lang="en-GB" dirty="0"/>
              <a:t>What could happen in each of these pictures?</a:t>
            </a:r>
          </a:p>
          <a:p>
            <a:pPr marL="285750" indent="-285750">
              <a:buClr>
                <a:srgbClr val="009F53"/>
              </a:buClr>
              <a:buFont typeface="Segoe UI Symbol" panose="020B0502040204020203" pitchFamily="34" charset="0"/>
              <a:buChar char="➤"/>
            </a:pPr>
            <a:r>
              <a:rPr lang="en-GB" dirty="0"/>
              <a:t>What precautions could you take to try prevent choking occurring?</a:t>
            </a:r>
          </a:p>
        </p:txBody>
      </p:sp>
      <p:sp>
        <p:nvSpPr>
          <p:cNvPr id="4" name="TextBox 3">
            <a:extLst>
              <a:ext uri="{FF2B5EF4-FFF2-40B4-BE49-F238E27FC236}">
                <a16:creationId xmlns:a16="http://schemas.microsoft.com/office/drawing/2014/main" id="{30701681-133E-CCB0-1747-BA01FD2C116F}"/>
              </a:ext>
            </a:extLst>
          </p:cNvPr>
          <p:cNvSpPr txBox="1"/>
          <p:nvPr/>
        </p:nvSpPr>
        <p:spPr>
          <a:xfrm>
            <a:off x="10491537" y="6659904"/>
            <a:ext cx="1804736"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3254918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4BCD113-4E04-A8DC-CFF2-D417DD044AEE}"/>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Rounded Corners 3">
            <a:extLst>
              <a:ext uri="{FF2B5EF4-FFF2-40B4-BE49-F238E27FC236}">
                <a16:creationId xmlns:a16="http://schemas.microsoft.com/office/drawing/2014/main" id="{4339059F-F3FB-36FD-2E68-F235EDD20BBC}"/>
              </a:ext>
            </a:extLst>
          </p:cNvPr>
          <p:cNvSpPr/>
          <p:nvPr/>
        </p:nvSpPr>
        <p:spPr>
          <a:xfrm>
            <a:off x="826989" y="2149180"/>
            <a:ext cx="4661935" cy="783193"/>
          </a:xfrm>
          <a:custGeom>
            <a:avLst/>
            <a:gdLst>
              <a:gd name="connsiteX0" fmla="*/ 0 w 4661935"/>
              <a:gd name="connsiteY0" fmla="*/ 130535 h 783193"/>
              <a:gd name="connsiteX1" fmla="*/ 130535 w 4661935"/>
              <a:gd name="connsiteY1" fmla="*/ 0 h 783193"/>
              <a:gd name="connsiteX2" fmla="*/ 627204 w 4661935"/>
              <a:gd name="connsiteY2" fmla="*/ 0 h 783193"/>
              <a:gd name="connsiteX3" fmla="*/ 1343916 w 4661935"/>
              <a:gd name="connsiteY3" fmla="*/ 0 h 783193"/>
              <a:gd name="connsiteX4" fmla="*/ 1840585 w 4661935"/>
              <a:gd name="connsiteY4" fmla="*/ 0 h 783193"/>
              <a:gd name="connsiteX5" fmla="*/ 2337254 w 4661935"/>
              <a:gd name="connsiteY5" fmla="*/ 0 h 783193"/>
              <a:gd name="connsiteX6" fmla="*/ 3053967 w 4661935"/>
              <a:gd name="connsiteY6" fmla="*/ 0 h 783193"/>
              <a:gd name="connsiteX7" fmla="*/ 3682662 w 4661935"/>
              <a:gd name="connsiteY7" fmla="*/ 0 h 783193"/>
              <a:gd name="connsiteX8" fmla="*/ 4531400 w 4661935"/>
              <a:gd name="connsiteY8" fmla="*/ 0 h 783193"/>
              <a:gd name="connsiteX9" fmla="*/ 4661935 w 4661935"/>
              <a:gd name="connsiteY9" fmla="*/ 130535 h 783193"/>
              <a:gd name="connsiteX10" fmla="*/ 4661935 w 4661935"/>
              <a:gd name="connsiteY10" fmla="*/ 652658 h 783193"/>
              <a:gd name="connsiteX11" fmla="*/ 4531400 w 4661935"/>
              <a:gd name="connsiteY11" fmla="*/ 783193 h 783193"/>
              <a:gd name="connsiteX12" fmla="*/ 3990722 w 4661935"/>
              <a:gd name="connsiteY12" fmla="*/ 783193 h 783193"/>
              <a:gd name="connsiteX13" fmla="*/ 3494053 w 4661935"/>
              <a:gd name="connsiteY13" fmla="*/ 783193 h 783193"/>
              <a:gd name="connsiteX14" fmla="*/ 2777341 w 4661935"/>
              <a:gd name="connsiteY14" fmla="*/ 783193 h 783193"/>
              <a:gd name="connsiteX15" fmla="*/ 2104637 w 4661935"/>
              <a:gd name="connsiteY15" fmla="*/ 783193 h 783193"/>
              <a:gd name="connsiteX16" fmla="*/ 1519951 w 4661935"/>
              <a:gd name="connsiteY16" fmla="*/ 783193 h 783193"/>
              <a:gd name="connsiteX17" fmla="*/ 979273 w 4661935"/>
              <a:gd name="connsiteY17" fmla="*/ 783193 h 783193"/>
              <a:gd name="connsiteX18" fmla="*/ 130535 w 4661935"/>
              <a:gd name="connsiteY18" fmla="*/ 783193 h 783193"/>
              <a:gd name="connsiteX19" fmla="*/ 0 w 4661935"/>
              <a:gd name="connsiteY19" fmla="*/ 652658 h 783193"/>
              <a:gd name="connsiteX20" fmla="*/ 0 w 4661935"/>
              <a:gd name="connsiteY20" fmla="*/ 130535 h 78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61935" h="783193" fill="none" extrusionOk="0">
                <a:moveTo>
                  <a:pt x="0" y="130535"/>
                </a:moveTo>
                <a:cubicBezTo>
                  <a:pt x="1282" y="59965"/>
                  <a:pt x="54602" y="1015"/>
                  <a:pt x="130535" y="0"/>
                </a:cubicBezTo>
                <a:cubicBezTo>
                  <a:pt x="355540" y="-21735"/>
                  <a:pt x="510059" y="-24215"/>
                  <a:pt x="627204" y="0"/>
                </a:cubicBezTo>
                <a:cubicBezTo>
                  <a:pt x="744349" y="24215"/>
                  <a:pt x="1074697" y="2345"/>
                  <a:pt x="1343916" y="0"/>
                </a:cubicBezTo>
                <a:cubicBezTo>
                  <a:pt x="1613135" y="-2345"/>
                  <a:pt x="1714049" y="-15661"/>
                  <a:pt x="1840585" y="0"/>
                </a:cubicBezTo>
                <a:cubicBezTo>
                  <a:pt x="1967121" y="15661"/>
                  <a:pt x="2218640" y="21561"/>
                  <a:pt x="2337254" y="0"/>
                </a:cubicBezTo>
                <a:cubicBezTo>
                  <a:pt x="2455868" y="-21561"/>
                  <a:pt x="2896032" y="10212"/>
                  <a:pt x="3053967" y="0"/>
                </a:cubicBezTo>
                <a:cubicBezTo>
                  <a:pt x="3211902" y="-10212"/>
                  <a:pt x="3464086" y="-5051"/>
                  <a:pt x="3682662" y="0"/>
                </a:cubicBezTo>
                <a:cubicBezTo>
                  <a:pt x="3901238" y="5051"/>
                  <a:pt x="4233629" y="30232"/>
                  <a:pt x="4531400" y="0"/>
                </a:cubicBezTo>
                <a:cubicBezTo>
                  <a:pt x="4594920" y="-6390"/>
                  <a:pt x="4660560" y="55219"/>
                  <a:pt x="4661935" y="130535"/>
                </a:cubicBezTo>
                <a:cubicBezTo>
                  <a:pt x="4644992" y="348118"/>
                  <a:pt x="4683339" y="398137"/>
                  <a:pt x="4661935" y="652658"/>
                </a:cubicBezTo>
                <a:cubicBezTo>
                  <a:pt x="4666613" y="723952"/>
                  <a:pt x="4607834" y="768552"/>
                  <a:pt x="4531400" y="783193"/>
                </a:cubicBezTo>
                <a:cubicBezTo>
                  <a:pt x="4384843" y="762629"/>
                  <a:pt x="4206282" y="776051"/>
                  <a:pt x="3990722" y="783193"/>
                </a:cubicBezTo>
                <a:cubicBezTo>
                  <a:pt x="3775162" y="790335"/>
                  <a:pt x="3710479" y="765456"/>
                  <a:pt x="3494053" y="783193"/>
                </a:cubicBezTo>
                <a:cubicBezTo>
                  <a:pt x="3277627" y="800930"/>
                  <a:pt x="3063791" y="763002"/>
                  <a:pt x="2777341" y="783193"/>
                </a:cubicBezTo>
                <a:cubicBezTo>
                  <a:pt x="2490891" y="803384"/>
                  <a:pt x="2350290" y="752342"/>
                  <a:pt x="2104637" y="783193"/>
                </a:cubicBezTo>
                <a:cubicBezTo>
                  <a:pt x="1858984" y="814044"/>
                  <a:pt x="1790500" y="754510"/>
                  <a:pt x="1519951" y="783193"/>
                </a:cubicBezTo>
                <a:cubicBezTo>
                  <a:pt x="1249402" y="811876"/>
                  <a:pt x="1198399" y="806670"/>
                  <a:pt x="979273" y="783193"/>
                </a:cubicBezTo>
                <a:cubicBezTo>
                  <a:pt x="760147" y="759716"/>
                  <a:pt x="406611" y="813816"/>
                  <a:pt x="130535" y="783193"/>
                </a:cubicBezTo>
                <a:cubicBezTo>
                  <a:pt x="56420" y="781907"/>
                  <a:pt x="6134" y="720101"/>
                  <a:pt x="0" y="652658"/>
                </a:cubicBezTo>
                <a:cubicBezTo>
                  <a:pt x="-6010" y="462998"/>
                  <a:pt x="18499" y="238072"/>
                  <a:pt x="0" y="130535"/>
                </a:cubicBezTo>
                <a:close/>
              </a:path>
              <a:path w="4661935" h="783193" stroke="0" extrusionOk="0">
                <a:moveTo>
                  <a:pt x="0" y="130535"/>
                </a:moveTo>
                <a:cubicBezTo>
                  <a:pt x="-2471" y="60865"/>
                  <a:pt x="46000" y="-5729"/>
                  <a:pt x="130535" y="0"/>
                </a:cubicBezTo>
                <a:cubicBezTo>
                  <a:pt x="319061" y="-20855"/>
                  <a:pt x="492331" y="-19026"/>
                  <a:pt x="847247" y="0"/>
                </a:cubicBezTo>
                <a:cubicBezTo>
                  <a:pt x="1202163" y="19026"/>
                  <a:pt x="1264988" y="6132"/>
                  <a:pt x="1431934" y="0"/>
                </a:cubicBezTo>
                <a:cubicBezTo>
                  <a:pt x="1598880" y="-6132"/>
                  <a:pt x="1846810" y="-23621"/>
                  <a:pt x="1972611" y="0"/>
                </a:cubicBezTo>
                <a:cubicBezTo>
                  <a:pt x="2098412" y="23621"/>
                  <a:pt x="2472939" y="-7362"/>
                  <a:pt x="2601306" y="0"/>
                </a:cubicBezTo>
                <a:cubicBezTo>
                  <a:pt x="2729674" y="7362"/>
                  <a:pt x="2959002" y="32482"/>
                  <a:pt x="3274010" y="0"/>
                </a:cubicBezTo>
                <a:cubicBezTo>
                  <a:pt x="3589018" y="-32482"/>
                  <a:pt x="3693005" y="-26642"/>
                  <a:pt x="3946714" y="0"/>
                </a:cubicBezTo>
                <a:cubicBezTo>
                  <a:pt x="4200423" y="26642"/>
                  <a:pt x="4384971" y="4434"/>
                  <a:pt x="4531400" y="0"/>
                </a:cubicBezTo>
                <a:cubicBezTo>
                  <a:pt x="4613190" y="11898"/>
                  <a:pt x="4673562" y="51090"/>
                  <a:pt x="4661935" y="130535"/>
                </a:cubicBezTo>
                <a:cubicBezTo>
                  <a:pt x="4660548" y="249418"/>
                  <a:pt x="4679129" y="422432"/>
                  <a:pt x="4661935" y="652658"/>
                </a:cubicBezTo>
                <a:cubicBezTo>
                  <a:pt x="4671732" y="732302"/>
                  <a:pt x="4601520" y="784260"/>
                  <a:pt x="4531400" y="783193"/>
                </a:cubicBezTo>
                <a:cubicBezTo>
                  <a:pt x="4390034" y="766111"/>
                  <a:pt x="4212971" y="772701"/>
                  <a:pt x="3946714" y="783193"/>
                </a:cubicBezTo>
                <a:cubicBezTo>
                  <a:pt x="3680457" y="793685"/>
                  <a:pt x="3652199" y="759648"/>
                  <a:pt x="3362027" y="783193"/>
                </a:cubicBezTo>
                <a:cubicBezTo>
                  <a:pt x="3071855" y="806738"/>
                  <a:pt x="2903880" y="797492"/>
                  <a:pt x="2777341" y="783193"/>
                </a:cubicBezTo>
                <a:cubicBezTo>
                  <a:pt x="2650802" y="768894"/>
                  <a:pt x="2300432" y="796602"/>
                  <a:pt x="2148646" y="783193"/>
                </a:cubicBezTo>
                <a:cubicBezTo>
                  <a:pt x="1996861" y="769784"/>
                  <a:pt x="1635166" y="780870"/>
                  <a:pt x="1475942" y="783193"/>
                </a:cubicBezTo>
                <a:cubicBezTo>
                  <a:pt x="1316718" y="785516"/>
                  <a:pt x="1131782" y="804096"/>
                  <a:pt x="847247" y="783193"/>
                </a:cubicBezTo>
                <a:cubicBezTo>
                  <a:pt x="562712" y="762290"/>
                  <a:pt x="305938" y="752570"/>
                  <a:pt x="130535" y="783193"/>
                </a:cubicBezTo>
                <a:cubicBezTo>
                  <a:pt x="49960" y="786734"/>
                  <a:pt x="-8563" y="716881"/>
                  <a:pt x="0" y="652658"/>
                </a:cubicBezTo>
                <a:cubicBezTo>
                  <a:pt x="-6867" y="393783"/>
                  <a:pt x="-9043" y="274395"/>
                  <a:pt x="0" y="130535"/>
                </a:cubicBezTo>
                <a:close/>
              </a:path>
            </a:pathLst>
          </a:custGeom>
          <a:solidFill>
            <a:srgbClr val="E2E001"/>
          </a:solidFill>
          <a:ln>
            <a:noFill/>
            <a:extLst>
              <a:ext uri="{C807C97D-BFC1-408E-A445-0C87EB9F89A2}">
                <ask:lineSketchStyleProps xmlns:ask="http://schemas.microsoft.com/office/drawing/2018/sketchyshapes" sd="2494158066">
                  <a:prstGeom prst="roundRect">
                    <a:avLst/>
                  </a:prstGeom>
                  <ask:type>
                    <ask:lineSketchFreehand/>
                  </ask:type>
                </ask:lineSketchStyleProps>
              </a:ext>
            </a:extLst>
          </a:ln>
        </p:spPr>
        <p:txBody>
          <a:bodyPr wrap="square">
            <a:spAutoFit/>
          </a:bodyPr>
          <a:lstStyle/>
          <a:p>
            <a:pPr algn="ctr">
              <a:spcAft>
                <a:spcPts val="488"/>
              </a:spcAft>
              <a:buClr>
                <a:srgbClr val="009F53"/>
              </a:buClr>
              <a:buSzPct val="100000"/>
            </a:pPr>
            <a:r>
              <a:rPr lang="en-GB" sz="2000" b="1" dirty="0">
                <a:solidFill>
                  <a:srgbClr val="190F2F"/>
                </a:solidFill>
                <a:cs typeface="Times"/>
              </a:rPr>
              <a:t>Name 3 things that you think are a choking hazard for toddlers</a:t>
            </a:r>
          </a:p>
        </p:txBody>
      </p:sp>
      <p:pic>
        <p:nvPicPr>
          <p:cNvPr id="5" name="Picture 4">
            <a:extLst>
              <a:ext uri="{FF2B5EF4-FFF2-40B4-BE49-F238E27FC236}">
                <a16:creationId xmlns:a16="http://schemas.microsoft.com/office/drawing/2014/main" id="{382C0BC7-45D9-4CA3-D7D1-466230008E8D}"/>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2977" y="2149180"/>
            <a:ext cx="2211718" cy="1949127"/>
          </a:xfrm>
          <a:prstGeom prst="rect">
            <a:avLst/>
          </a:prstGeom>
        </p:spPr>
      </p:pic>
      <p:pic>
        <p:nvPicPr>
          <p:cNvPr id="6" name="Picture 5">
            <a:extLst>
              <a:ext uri="{FF2B5EF4-FFF2-40B4-BE49-F238E27FC236}">
                <a16:creationId xmlns:a16="http://schemas.microsoft.com/office/drawing/2014/main" id="{EE0C1C88-D926-96A2-FF82-4CAA30BDEE03}"/>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87922" y="3532201"/>
            <a:ext cx="2211718" cy="2211718"/>
          </a:xfrm>
          <a:prstGeom prst="rect">
            <a:avLst/>
          </a:prstGeom>
        </p:spPr>
      </p:pic>
      <p:sp>
        <p:nvSpPr>
          <p:cNvPr id="7" name="Rectangle: Rounded Corners 6">
            <a:extLst>
              <a:ext uri="{FF2B5EF4-FFF2-40B4-BE49-F238E27FC236}">
                <a16:creationId xmlns:a16="http://schemas.microsoft.com/office/drawing/2014/main" id="{7FA4304D-BF87-BB45-8408-3B330265EBE0}"/>
              </a:ext>
            </a:extLst>
          </p:cNvPr>
          <p:cNvSpPr/>
          <p:nvPr/>
        </p:nvSpPr>
        <p:spPr>
          <a:xfrm>
            <a:off x="824465" y="3532201"/>
            <a:ext cx="4661935" cy="783193"/>
          </a:xfrm>
          <a:custGeom>
            <a:avLst/>
            <a:gdLst>
              <a:gd name="connsiteX0" fmla="*/ 0 w 4661935"/>
              <a:gd name="connsiteY0" fmla="*/ 130535 h 783193"/>
              <a:gd name="connsiteX1" fmla="*/ 130535 w 4661935"/>
              <a:gd name="connsiteY1" fmla="*/ 0 h 783193"/>
              <a:gd name="connsiteX2" fmla="*/ 627204 w 4661935"/>
              <a:gd name="connsiteY2" fmla="*/ 0 h 783193"/>
              <a:gd name="connsiteX3" fmla="*/ 1343916 w 4661935"/>
              <a:gd name="connsiteY3" fmla="*/ 0 h 783193"/>
              <a:gd name="connsiteX4" fmla="*/ 1840585 w 4661935"/>
              <a:gd name="connsiteY4" fmla="*/ 0 h 783193"/>
              <a:gd name="connsiteX5" fmla="*/ 2337254 w 4661935"/>
              <a:gd name="connsiteY5" fmla="*/ 0 h 783193"/>
              <a:gd name="connsiteX6" fmla="*/ 3053967 w 4661935"/>
              <a:gd name="connsiteY6" fmla="*/ 0 h 783193"/>
              <a:gd name="connsiteX7" fmla="*/ 3682662 w 4661935"/>
              <a:gd name="connsiteY7" fmla="*/ 0 h 783193"/>
              <a:gd name="connsiteX8" fmla="*/ 4531400 w 4661935"/>
              <a:gd name="connsiteY8" fmla="*/ 0 h 783193"/>
              <a:gd name="connsiteX9" fmla="*/ 4661935 w 4661935"/>
              <a:gd name="connsiteY9" fmla="*/ 130535 h 783193"/>
              <a:gd name="connsiteX10" fmla="*/ 4661935 w 4661935"/>
              <a:gd name="connsiteY10" fmla="*/ 652658 h 783193"/>
              <a:gd name="connsiteX11" fmla="*/ 4531400 w 4661935"/>
              <a:gd name="connsiteY11" fmla="*/ 783193 h 783193"/>
              <a:gd name="connsiteX12" fmla="*/ 3990722 w 4661935"/>
              <a:gd name="connsiteY12" fmla="*/ 783193 h 783193"/>
              <a:gd name="connsiteX13" fmla="*/ 3494053 w 4661935"/>
              <a:gd name="connsiteY13" fmla="*/ 783193 h 783193"/>
              <a:gd name="connsiteX14" fmla="*/ 2777341 w 4661935"/>
              <a:gd name="connsiteY14" fmla="*/ 783193 h 783193"/>
              <a:gd name="connsiteX15" fmla="*/ 2104637 w 4661935"/>
              <a:gd name="connsiteY15" fmla="*/ 783193 h 783193"/>
              <a:gd name="connsiteX16" fmla="*/ 1519951 w 4661935"/>
              <a:gd name="connsiteY16" fmla="*/ 783193 h 783193"/>
              <a:gd name="connsiteX17" fmla="*/ 979273 w 4661935"/>
              <a:gd name="connsiteY17" fmla="*/ 783193 h 783193"/>
              <a:gd name="connsiteX18" fmla="*/ 130535 w 4661935"/>
              <a:gd name="connsiteY18" fmla="*/ 783193 h 783193"/>
              <a:gd name="connsiteX19" fmla="*/ 0 w 4661935"/>
              <a:gd name="connsiteY19" fmla="*/ 652658 h 783193"/>
              <a:gd name="connsiteX20" fmla="*/ 0 w 4661935"/>
              <a:gd name="connsiteY20" fmla="*/ 130535 h 78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61935" h="783193" fill="none" extrusionOk="0">
                <a:moveTo>
                  <a:pt x="0" y="130535"/>
                </a:moveTo>
                <a:cubicBezTo>
                  <a:pt x="1282" y="59965"/>
                  <a:pt x="54602" y="1015"/>
                  <a:pt x="130535" y="0"/>
                </a:cubicBezTo>
                <a:cubicBezTo>
                  <a:pt x="355540" y="-21735"/>
                  <a:pt x="510059" y="-24215"/>
                  <a:pt x="627204" y="0"/>
                </a:cubicBezTo>
                <a:cubicBezTo>
                  <a:pt x="744349" y="24215"/>
                  <a:pt x="1074697" y="2345"/>
                  <a:pt x="1343916" y="0"/>
                </a:cubicBezTo>
                <a:cubicBezTo>
                  <a:pt x="1613135" y="-2345"/>
                  <a:pt x="1714049" y="-15661"/>
                  <a:pt x="1840585" y="0"/>
                </a:cubicBezTo>
                <a:cubicBezTo>
                  <a:pt x="1967121" y="15661"/>
                  <a:pt x="2218640" y="21561"/>
                  <a:pt x="2337254" y="0"/>
                </a:cubicBezTo>
                <a:cubicBezTo>
                  <a:pt x="2455868" y="-21561"/>
                  <a:pt x="2896032" y="10212"/>
                  <a:pt x="3053967" y="0"/>
                </a:cubicBezTo>
                <a:cubicBezTo>
                  <a:pt x="3211902" y="-10212"/>
                  <a:pt x="3464086" y="-5051"/>
                  <a:pt x="3682662" y="0"/>
                </a:cubicBezTo>
                <a:cubicBezTo>
                  <a:pt x="3901238" y="5051"/>
                  <a:pt x="4233629" y="30232"/>
                  <a:pt x="4531400" y="0"/>
                </a:cubicBezTo>
                <a:cubicBezTo>
                  <a:pt x="4594920" y="-6390"/>
                  <a:pt x="4660560" y="55219"/>
                  <a:pt x="4661935" y="130535"/>
                </a:cubicBezTo>
                <a:cubicBezTo>
                  <a:pt x="4644992" y="348118"/>
                  <a:pt x="4683339" y="398137"/>
                  <a:pt x="4661935" y="652658"/>
                </a:cubicBezTo>
                <a:cubicBezTo>
                  <a:pt x="4666613" y="723952"/>
                  <a:pt x="4607834" y="768552"/>
                  <a:pt x="4531400" y="783193"/>
                </a:cubicBezTo>
                <a:cubicBezTo>
                  <a:pt x="4384843" y="762629"/>
                  <a:pt x="4206282" y="776051"/>
                  <a:pt x="3990722" y="783193"/>
                </a:cubicBezTo>
                <a:cubicBezTo>
                  <a:pt x="3775162" y="790335"/>
                  <a:pt x="3710479" y="765456"/>
                  <a:pt x="3494053" y="783193"/>
                </a:cubicBezTo>
                <a:cubicBezTo>
                  <a:pt x="3277627" y="800930"/>
                  <a:pt x="3063791" y="763002"/>
                  <a:pt x="2777341" y="783193"/>
                </a:cubicBezTo>
                <a:cubicBezTo>
                  <a:pt x="2490891" y="803384"/>
                  <a:pt x="2350290" y="752342"/>
                  <a:pt x="2104637" y="783193"/>
                </a:cubicBezTo>
                <a:cubicBezTo>
                  <a:pt x="1858984" y="814044"/>
                  <a:pt x="1790500" y="754510"/>
                  <a:pt x="1519951" y="783193"/>
                </a:cubicBezTo>
                <a:cubicBezTo>
                  <a:pt x="1249402" y="811876"/>
                  <a:pt x="1198399" y="806670"/>
                  <a:pt x="979273" y="783193"/>
                </a:cubicBezTo>
                <a:cubicBezTo>
                  <a:pt x="760147" y="759716"/>
                  <a:pt x="406611" y="813816"/>
                  <a:pt x="130535" y="783193"/>
                </a:cubicBezTo>
                <a:cubicBezTo>
                  <a:pt x="56420" y="781907"/>
                  <a:pt x="6134" y="720101"/>
                  <a:pt x="0" y="652658"/>
                </a:cubicBezTo>
                <a:cubicBezTo>
                  <a:pt x="-6010" y="462998"/>
                  <a:pt x="18499" y="238072"/>
                  <a:pt x="0" y="130535"/>
                </a:cubicBezTo>
                <a:close/>
              </a:path>
              <a:path w="4661935" h="783193" stroke="0" extrusionOk="0">
                <a:moveTo>
                  <a:pt x="0" y="130535"/>
                </a:moveTo>
                <a:cubicBezTo>
                  <a:pt x="-2471" y="60865"/>
                  <a:pt x="46000" y="-5729"/>
                  <a:pt x="130535" y="0"/>
                </a:cubicBezTo>
                <a:cubicBezTo>
                  <a:pt x="319061" y="-20855"/>
                  <a:pt x="492331" y="-19026"/>
                  <a:pt x="847247" y="0"/>
                </a:cubicBezTo>
                <a:cubicBezTo>
                  <a:pt x="1202163" y="19026"/>
                  <a:pt x="1264988" y="6132"/>
                  <a:pt x="1431934" y="0"/>
                </a:cubicBezTo>
                <a:cubicBezTo>
                  <a:pt x="1598880" y="-6132"/>
                  <a:pt x="1846810" y="-23621"/>
                  <a:pt x="1972611" y="0"/>
                </a:cubicBezTo>
                <a:cubicBezTo>
                  <a:pt x="2098412" y="23621"/>
                  <a:pt x="2472939" y="-7362"/>
                  <a:pt x="2601306" y="0"/>
                </a:cubicBezTo>
                <a:cubicBezTo>
                  <a:pt x="2729674" y="7362"/>
                  <a:pt x="2959002" y="32482"/>
                  <a:pt x="3274010" y="0"/>
                </a:cubicBezTo>
                <a:cubicBezTo>
                  <a:pt x="3589018" y="-32482"/>
                  <a:pt x="3693005" y="-26642"/>
                  <a:pt x="3946714" y="0"/>
                </a:cubicBezTo>
                <a:cubicBezTo>
                  <a:pt x="4200423" y="26642"/>
                  <a:pt x="4384971" y="4434"/>
                  <a:pt x="4531400" y="0"/>
                </a:cubicBezTo>
                <a:cubicBezTo>
                  <a:pt x="4613190" y="11898"/>
                  <a:pt x="4673562" y="51090"/>
                  <a:pt x="4661935" y="130535"/>
                </a:cubicBezTo>
                <a:cubicBezTo>
                  <a:pt x="4660548" y="249418"/>
                  <a:pt x="4679129" y="422432"/>
                  <a:pt x="4661935" y="652658"/>
                </a:cubicBezTo>
                <a:cubicBezTo>
                  <a:pt x="4671732" y="732302"/>
                  <a:pt x="4601520" y="784260"/>
                  <a:pt x="4531400" y="783193"/>
                </a:cubicBezTo>
                <a:cubicBezTo>
                  <a:pt x="4390034" y="766111"/>
                  <a:pt x="4212971" y="772701"/>
                  <a:pt x="3946714" y="783193"/>
                </a:cubicBezTo>
                <a:cubicBezTo>
                  <a:pt x="3680457" y="793685"/>
                  <a:pt x="3652199" y="759648"/>
                  <a:pt x="3362027" y="783193"/>
                </a:cubicBezTo>
                <a:cubicBezTo>
                  <a:pt x="3071855" y="806738"/>
                  <a:pt x="2903880" y="797492"/>
                  <a:pt x="2777341" y="783193"/>
                </a:cubicBezTo>
                <a:cubicBezTo>
                  <a:pt x="2650802" y="768894"/>
                  <a:pt x="2300432" y="796602"/>
                  <a:pt x="2148646" y="783193"/>
                </a:cubicBezTo>
                <a:cubicBezTo>
                  <a:pt x="1996861" y="769784"/>
                  <a:pt x="1635166" y="780870"/>
                  <a:pt x="1475942" y="783193"/>
                </a:cubicBezTo>
                <a:cubicBezTo>
                  <a:pt x="1316718" y="785516"/>
                  <a:pt x="1131782" y="804096"/>
                  <a:pt x="847247" y="783193"/>
                </a:cubicBezTo>
                <a:cubicBezTo>
                  <a:pt x="562712" y="762290"/>
                  <a:pt x="305938" y="752570"/>
                  <a:pt x="130535" y="783193"/>
                </a:cubicBezTo>
                <a:cubicBezTo>
                  <a:pt x="49960" y="786734"/>
                  <a:pt x="-8563" y="716881"/>
                  <a:pt x="0" y="652658"/>
                </a:cubicBezTo>
                <a:cubicBezTo>
                  <a:pt x="-6867" y="393783"/>
                  <a:pt x="-9043" y="274395"/>
                  <a:pt x="0" y="130535"/>
                </a:cubicBezTo>
                <a:close/>
              </a:path>
            </a:pathLst>
          </a:custGeom>
          <a:solidFill>
            <a:srgbClr val="E2E001"/>
          </a:solidFill>
          <a:ln>
            <a:noFill/>
            <a:extLst>
              <a:ext uri="{C807C97D-BFC1-408E-A445-0C87EB9F89A2}">
                <ask:lineSketchStyleProps xmlns:ask="http://schemas.microsoft.com/office/drawing/2018/sketchyshapes" sd="2494158066">
                  <a:prstGeom prst="roundRect">
                    <a:avLst/>
                  </a:prstGeom>
                  <ask:type>
                    <ask:lineSketchFreehand/>
                  </ask:type>
                </ask:lineSketchStyleProps>
              </a:ext>
            </a:extLst>
          </a:ln>
        </p:spPr>
        <p:txBody>
          <a:bodyPr wrap="square">
            <a:spAutoFit/>
          </a:bodyPr>
          <a:lstStyle/>
          <a:p>
            <a:pPr algn="ctr">
              <a:spcAft>
                <a:spcPts val="488"/>
              </a:spcAft>
              <a:buClr>
                <a:srgbClr val="009F53"/>
              </a:buClr>
              <a:buSzPct val="100000"/>
            </a:pPr>
            <a:r>
              <a:rPr lang="en-GB" sz="2000" b="1" dirty="0">
                <a:solidFill>
                  <a:srgbClr val="190F2F"/>
                </a:solidFill>
                <a:cs typeface="Times"/>
              </a:rPr>
              <a:t>Name 3 things that you think are a choking hazard for your age group</a:t>
            </a:r>
          </a:p>
        </p:txBody>
      </p:sp>
      <p:sp>
        <p:nvSpPr>
          <p:cNvPr id="8" name="Rectangle: Rounded Corners 7">
            <a:extLst>
              <a:ext uri="{FF2B5EF4-FFF2-40B4-BE49-F238E27FC236}">
                <a16:creationId xmlns:a16="http://schemas.microsoft.com/office/drawing/2014/main" id="{E8B29F7E-D391-9893-D9B0-EBE03072174D}"/>
              </a:ext>
            </a:extLst>
          </p:cNvPr>
          <p:cNvSpPr/>
          <p:nvPr/>
        </p:nvSpPr>
        <p:spPr>
          <a:xfrm>
            <a:off x="824464" y="4936886"/>
            <a:ext cx="4661935" cy="783193"/>
          </a:xfrm>
          <a:custGeom>
            <a:avLst/>
            <a:gdLst>
              <a:gd name="connsiteX0" fmla="*/ 0 w 4661935"/>
              <a:gd name="connsiteY0" fmla="*/ 130535 h 783193"/>
              <a:gd name="connsiteX1" fmla="*/ 130535 w 4661935"/>
              <a:gd name="connsiteY1" fmla="*/ 0 h 783193"/>
              <a:gd name="connsiteX2" fmla="*/ 627204 w 4661935"/>
              <a:gd name="connsiteY2" fmla="*/ 0 h 783193"/>
              <a:gd name="connsiteX3" fmla="*/ 1343916 w 4661935"/>
              <a:gd name="connsiteY3" fmla="*/ 0 h 783193"/>
              <a:gd name="connsiteX4" fmla="*/ 1840585 w 4661935"/>
              <a:gd name="connsiteY4" fmla="*/ 0 h 783193"/>
              <a:gd name="connsiteX5" fmla="*/ 2337254 w 4661935"/>
              <a:gd name="connsiteY5" fmla="*/ 0 h 783193"/>
              <a:gd name="connsiteX6" fmla="*/ 3053967 w 4661935"/>
              <a:gd name="connsiteY6" fmla="*/ 0 h 783193"/>
              <a:gd name="connsiteX7" fmla="*/ 3682662 w 4661935"/>
              <a:gd name="connsiteY7" fmla="*/ 0 h 783193"/>
              <a:gd name="connsiteX8" fmla="*/ 4531400 w 4661935"/>
              <a:gd name="connsiteY8" fmla="*/ 0 h 783193"/>
              <a:gd name="connsiteX9" fmla="*/ 4661935 w 4661935"/>
              <a:gd name="connsiteY9" fmla="*/ 130535 h 783193"/>
              <a:gd name="connsiteX10" fmla="*/ 4661935 w 4661935"/>
              <a:gd name="connsiteY10" fmla="*/ 652658 h 783193"/>
              <a:gd name="connsiteX11" fmla="*/ 4531400 w 4661935"/>
              <a:gd name="connsiteY11" fmla="*/ 783193 h 783193"/>
              <a:gd name="connsiteX12" fmla="*/ 3990722 w 4661935"/>
              <a:gd name="connsiteY12" fmla="*/ 783193 h 783193"/>
              <a:gd name="connsiteX13" fmla="*/ 3494053 w 4661935"/>
              <a:gd name="connsiteY13" fmla="*/ 783193 h 783193"/>
              <a:gd name="connsiteX14" fmla="*/ 2777341 w 4661935"/>
              <a:gd name="connsiteY14" fmla="*/ 783193 h 783193"/>
              <a:gd name="connsiteX15" fmla="*/ 2104637 w 4661935"/>
              <a:gd name="connsiteY15" fmla="*/ 783193 h 783193"/>
              <a:gd name="connsiteX16" fmla="*/ 1519951 w 4661935"/>
              <a:gd name="connsiteY16" fmla="*/ 783193 h 783193"/>
              <a:gd name="connsiteX17" fmla="*/ 979273 w 4661935"/>
              <a:gd name="connsiteY17" fmla="*/ 783193 h 783193"/>
              <a:gd name="connsiteX18" fmla="*/ 130535 w 4661935"/>
              <a:gd name="connsiteY18" fmla="*/ 783193 h 783193"/>
              <a:gd name="connsiteX19" fmla="*/ 0 w 4661935"/>
              <a:gd name="connsiteY19" fmla="*/ 652658 h 783193"/>
              <a:gd name="connsiteX20" fmla="*/ 0 w 4661935"/>
              <a:gd name="connsiteY20" fmla="*/ 130535 h 78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61935" h="783193" fill="none" extrusionOk="0">
                <a:moveTo>
                  <a:pt x="0" y="130535"/>
                </a:moveTo>
                <a:cubicBezTo>
                  <a:pt x="1282" y="59965"/>
                  <a:pt x="54602" y="1015"/>
                  <a:pt x="130535" y="0"/>
                </a:cubicBezTo>
                <a:cubicBezTo>
                  <a:pt x="355540" y="-21735"/>
                  <a:pt x="510059" y="-24215"/>
                  <a:pt x="627204" y="0"/>
                </a:cubicBezTo>
                <a:cubicBezTo>
                  <a:pt x="744349" y="24215"/>
                  <a:pt x="1074697" y="2345"/>
                  <a:pt x="1343916" y="0"/>
                </a:cubicBezTo>
                <a:cubicBezTo>
                  <a:pt x="1613135" y="-2345"/>
                  <a:pt x="1714049" y="-15661"/>
                  <a:pt x="1840585" y="0"/>
                </a:cubicBezTo>
                <a:cubicBezTo>
                  <a:pt x="1967121" y="15661"/>
                  <a:pt x="2218640" y="21561"/>
                  <a:pt x="2337254" y="0"/>
                </a:cubicBezTo>
                <a:cubicBezTo>
                  <a:pt x="2455868" y="-21561"/>
                  <a:pt x="2896032" y="10212"/>
                  <a:pt x="3053967" y="0"/>
                </a:cubicBezTo>
                <a:cubicBezTo>
                  <a:pt x="3211902" y="-10212"/>
                  <a:pt x="3464086" y="-5051"/>
                  <a:pt x="3682662" y="0"/>
                </a:cubicBezTo>
                <a:cubicBezTo>
                  <a:pt x="3901238" y="5051"/>
                  <a:pt x="4233629" y="30232"/>
                  <a:pt x="4531400" y="0"/>
                </a:cubicBezTo>
                <a:cubicBezTo>
                  <a:pt x="4594920" y="-6390"/>
                  <a:pt x="4660560" y="55219"/>
                  <a:pt x="4661935" y="130535"/>
                </a:cubicBezTo>
                <a:cubicBezTo>
                  <a:pt x="4644992" y="348118"/>
                  <a:pt x="4683339" y="398137"/>
                  <a:pt x="4661935" y="652658"/>
                </a:cubicBezTo>
                <a:cubicBezTo>
                  <a:pt x="4666613" y="723952"/>
                  <a:pt x="4607834" y="768552"/>
                  <a:pt x="4531400" y="783193"/>
                </a:cubicBezTo>
                <a:cubicBezTo>
                  <a:pt x="4384843" y="762629"/>
                  <a:pt x="4206282" y="776051"/>
                  <a:pt x="3990722" y="783193"/>
                </a:cubicBezTo>
                <a:cubicBezTo>
                  <a:pt x="3775162" y="790335"/>
                  <a:pt x="3710479" y="765456"/>
                  <a:pt x="3494053" y="783193"/>
                </a:cubicBezTo>
                <a:cubicBezTo>
                  <a:pt x="3277627" y="800930"/>
                  <a:pt x="3063791" y="763002"/>
                  <a:pt x="2777341" y="783193"/>
                </a:cubicBezTo>
                <a:cubicBezTo>
                  <a:pt x="2490891" y="803384"/>
                  <a:pt x="2350290" y="752342"/>
                  <a:pt x="2104637" y="783193"/>
                </a:cubicBezTo>
                <a:cubicBezTo>
                  <a:pt x="1858984" y="814044"/>
                  <a:pt x="1790500" y="754510"/>
                  <a:pt x="1519951" y="783193"/>
                </a:cubicBezTo>
                <a:cubicBezTo>
                  <a:pt x="1249402" y="811876"/>
                  <a:pt x="1198399" y="806670"/>
                  <a:pt x="979273" y="783193"/>
                </a:cubicBezTo>
                <a:cubicBezTo>
                  <a:pt x="760147" y="759716"/>
                  <a:pt x="406611" y="813816"/>
                  <a:pt x="130535" y="783193"/>
                </a:cubicBezTo>
                <a:cubicBezTo>
                  <a:pt x="56420" y="781907"/>
                  <a:pt x="6134" y="720101"/>
                  <a:pt x="0" y="652658"/>
                </a:cubicBezTo>
                <a:cubicBezTo>
                  <a:pt x="-6010" y="462998"/>
                  <a:pt x="18499" y="238072"/>
                  <a:pt x="0" y="130535"/>
                </a:cubicBezTo>
                <a:close/>
              </a:path>
              <a:path w="4661935" h="783193" stroke="0" extrusionOk="0">
                <a:moveTo>
                  <a:pt x="0" y="130535"/>
                </a:moveTo>
                <a:cubicBezTo>
                  <a:pt x="-2471" y="60865"/>
                  <a:pt x="46000" y="-5729"/>
                  <a:pt x="130535" y="0"/>
                </a:cubicBezTo>
                <a:cubicBezTo>
                  <a:pt x="319061" y="-20855"/>
                  <a:pt x="492331" y="-19026"/>
                  <a:pt x="847247" y="0"/>
                </a:cubicBezTo>
                <a:cubicBezTo>
                  <a:pt x="1202163" y="19026"/>
                  <a:pt x="1264988" y="6132"/>
                  <a:pt x="1431934" y="0"/>
                </a:cubicBezTo>
                <a:cubicBezTo>
                  <a:pt x="1598880" y="-6132"/>
                  <a:pt x="1846810" y="-23621"/>
                  <a:pt x="1972611" y="0"/>
                </a:cubicBezTo>
                <a:cubicBezTo>
                  <a:pt x="2098412" y="23621"/>
                  <a:pt x="2472939" y="-7362"/>
                  <a:pt x="2601306" y="0"/>
                </a:cubicBezTo>
                <a:cubicBezTo>
                  <a:pt x="2729674" y="7362"/>
                  <a:pt x="2959002" y="32482"/>
                  <a:pt x="3274010" y="0"/>
                </a:cubicBezTo>
                <a:cubicBezTo>
                  <a:pt x="3589018" y="-32482"/>
                  <a:pt x="3693005" y="-26642"/>
                  <a:pt x="3946714" y="0"/>
                </a:cubicBezTo>
                <a:cubicBezTo>
                  <a:pt x="4200423" y="26642"/>
                  <a:pt x="4384971" y="4434"/>
                  <a:pt x="4531400" y="0"/>
                </a:cubicBezTo>
                <a:cubicBezTo>
                  <a:pt x="4613190" y="11898"/>
                  <a:pt x="4673562" y="51090"/>
                  <a:pt x="4661935" y="130535"/>
                </a:cubicBezTo>
                <a:cubicBezTo>
                  <a:pt x="4660548" y="249418"/>
                  <a:pt x="4679129" y="422432"/>
                  <a:pt x="4661935" y="652658"/>
                </a:cubicBezTo>
                <a:cubicBezTo>
                  <a:pt x="4671732" y="732302"/>
                  <a:pt x="4601520" y="784260"/>
                  <a:pt x="4531400" y="783193"/>
                </a:cubicBezTo>
                <a:cubicBezTo>
                  <a:pt x="4390034" y="766111"/>
                  <a:pt x="4212971" y="772701"/>
                  <a:pt x="3946714" y="783193"/>
                </a:cubicBezTo>
                <a:cubicBezTo>
                  <a:pt x="3680457" y="793685"/>
                  <a:pt x="3652199" y="759648"/>
                  <a:pt x="3362027" y="783193"/>
                </a:cubicBezTo>
                <a:cubicBezTo>
                  <a:pt x="3071855" y="806738"/>
                  <a:pt x="2903880" y="797492"/>
                  <a:pt x="2777341" y="783193"/>
                </a:cubicBezTo>
                <a:cubicBezTo>
                  <a:pt x="2650802" y="768894"/>
                  <a:pt x="2300432" y="796602"/>
                  <a:pt x="2148646" y="783193"/>
                </a:cubicBezTo>
                <a:cubicBezTo>
                  <a:pt x="1996861" y="769784"/>
                  <a:pt x="1635166" y="780870"/>
                  <a:pt x="1475942" y="783193"/>
                </a:cubicBezTo>
                <a:cubicBezTo>
                  <a:pt x="1316718" y="785516"/>
                  <a:pt x="1131782" y="804096"/>
                  <a:pt x="847247" y="783193"/>
                </a:cubicBezTo>
                <a:cubicBezTo>
                  <a:pt x="562712" y="762290"/>
                  <a:pt x="305938" y="752570"/>
                  <a:pt x="130535" y="783193"/>
                </a:cubicBezTo>
                <a:cubicBezTo>
                  <a:pt x="49960" y="786734"/>
                  <a:pt x="-8563" y="716881"/>
                  <a:pt x="0" y="652658"/>
                </a:cubicBezTo>
                <a:cubicBezTo>
                  <a:pt x="-6867" y="393783"/>
                  <a:pt x="-9043" y="274395"/>
                  <a:pt x="0" y="130535"/>
                </a:cubicBezTo>
                <a:close/>
              </a:path>
            </a:pathLst>
          </a:custGeom>
          <a:solidFill>
            <a:srgbClr val="E2E001"/>
          </a:solidFill>
          <a:ln>
            <a:noFill/>
            <a:extLst>
              <a:ext uri="{C807C97D-BFC1-408E-A445-0C87EB9F89A2}">
                <ask:lineSketchStyleProps xmlns:ask="http://schemas.microsoft.com/office/drawing/2018/sketchyshapes" sd="2494158066">
                  <a:prstGeom prst="roundRect">
                    <a:avLst/>
                  </a:prstGeom>
                  <ask:type>
                    <ask:lineSketchFreehand/>
                  </ask:type>
                </ask:lineSketchStyleProps>
              </a:ext>
            </a:extLst>
          </a:ln>
        </p:spPr>
        <p:txBody>
          <a:bodyPr wrap="square">
            <a:spAutoFit/>
          </a:bodyPr>
          <a:lstStyle/>
          <a:p>
            <a:pPr algn="ctr">
              <a:spcAft>
                <a:spcPts val="488"/>
              </a:spcAft>
              <a:buClr>
                <a:srgbClr val="009F53"/>
              </a:buClr>
              <a:buSzPct val="100000"/>
            </a:pPr>
            <a:r>
              <a:rPr lang="en-GB" sz="2000" b="1">
                <a:solidFill>
                  <a:srgbClr val="190F2F"/>
                </a:solidFill>
                <a:cs typeface="Times"/>
              </a:rPr>
              <a:t>Name 3 things that you think are a choking hazard for adults.</a:t>
            </a:r>
          </a:p>
        </p:txBody>
      </p:sp>
      <p:sp>
        <p:nvSpPr>
          <p:cNvPr id="11" name="Title 1">
            <a:extLst>
              <a:ext uri="{FF2B5EF4-FFF2-40B4-BE49-F238E27FC236}">
                <a16:creationId xmlns:a16="http://schemas.microsoft.com/office/drawing/2014/main" id="{B2175225-A1D8-4894-A9B7-3AFB6A699660}"/>
              </a:ext>
            </a:extLst>
          </p:cNvPr>
          <p:cNvSpPr txBox="1">
            <a:spLocks/>
          </p:cNvSpPr>
          <p:nvPr/>
        </p:nvSpPr>
        <p:spPr>
          <a:xfrm>
            <a:off x="429828" y="641119"/>
            <a:ext cx="4056134" cy="602890"/>
          </a:xfrm>
          <a:prstGeom prst="rect">
            <a:avLst/>
          </a:prstGeom>
          <a:solidFill>
            <a:srgbClr val="009F53"/>
          </a:solidFill>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Choking hazards</a:t>
            </a:r>
          </a:p>
        </p:txBody>
      </p:sp>
      <p:sp>
        <p:nvSpPr>
          <p:cNvPr id="2" name="TextBox 1">
            <a:extLst>
              <a:ext uri="{FF2B5EF4-FFF2-40B4-BE49-F238E27FC236}">
                <a16:creationId xmlns:a16="http://schemas.microsoft.com/office/drawing/2014/main" id="{53DE7A93-3C4E-E17B-6B45-3B34EF1A3259}"/>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9" name="TextBox 8">
            <a:extLst>
              <a:ext uri="{FF2B5EF4-FFF2-40B4-BE49-F238E27FC236}">
                <a16:creationId xmlns:a16="http://schemas.microsoft.com/office/drawing/2014/main" id="{236C5EDA-3B9C-A58F-0452-6C3E5146FD8F}"/>
              </a:ext>
            </a:extLst>
          </p:cNvPr>
          <p:cNvSpPr txBox="1"/>
          <p:nvPr/>
        </p:nvSpPr>
        <p:spPr>
          <a:xfrm>
            <a:off x="10491537" y="6659904"/>
            <a:ext cx="1804736"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11266832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8EC05D7-E734-8D0D-3ACA-E18BD50D2C8F}"/>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20438" t="16305" r="27143"/>
          <a:stretch/>
        </p:blipFill>
        <p:spPr>
          <a:xfrm>
            <a:off x="1488852" y="1871957"/>
            <a:ext cx="3223072" cy="4846002"/>
          </a:xfrm>
          <a:prstGeom prst="rect">
            <a:avLst/>
          </a:prstGeom>
        </p:spPr>
      </p:pic>
      <p:sp>
        <p:nvSpPr>
          <p:cNvPr id="7" name="Title 1">
            <a:extLst>
              <a:ext uri="{FF2B5EF4-FFF2-40B4-BE49-F238E27FC236}">
                <a16:creationId xmlns:a16="http://schemas.microsoft.com/office/drawing/2014/main" id="{D7FE1F88-35D3-0B30-E9B1-C418FEE396E8}"/>
              </a:ext>
            </a:extLst>
          </p:cNvPr>
          <p:cNvSpPr txBox="1">
            <a:spLocks/>
          </p:cNvSpPr>
          <p:nvPr/>
        </p:nvSpPr>
        <p:spPr>
          <a:xfrm>
            <a:off x="429828" y="641119"/>
            <a:ext cx="6395923" cy="602890"/>
          </a:xfrm>
          <a:prstGeom prst="rect">
            <a:avLst/>
          </a:prstGeom>
          <a:solidFill>
            <a:srgbClr val="009F53"/>
          </a:solidFill>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700" b="1" dirty="0">
                <a:solidFill>
                  <a:schemeClr val="bg1"/>
                </a:solidFill>
              </a:rPr>
              <a:t>Choking signs &amp; symptoms</a:t>
            </a:r>
          </a:p>
        </p:txBody>
      </p:sp>
      <p:sp>
        <p:nvSpPr>
          <p:cNvPr id="2" name="TextBox 1">
            <a:extLst>
              <a:ext uri="{FF2B5EF4-FFF2-40B4-BE49-F238E27FC236}">
                <a16:creationId xmlns:a16="http://schemas.microsoft.com/office/drawing/2014/main" id="{4EB7EF90-D913-2260-4088-F2C2341B9499}"/>
              </a:ext>
            </a:extLst>
          </p:cNvPr>
          <p:cNvSpPr txBox="1"/>
          <p:nvPr/>
        </p:nvSpPr>
        <p:spPr>
          <a:xfrm>
            <a:off x="-27111" y="6673055"/>
            <a:ext cx="1787487"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KS2-POW-V1.0-7</a:t>
            </a:r>
            <a:r>
              <a:rPr lang="en-GB" sz="1000" dirty="0">
                <a:latin typeface="Arial" panose="020B0604020202020204" pitchFamily="34" charset="0"/>
                <a:cs typeface="Arial" panose="020B0604020202020204" pitchFamily="34" charset="0"/>
              </a:rPr>
              <a:t> </a:t>
            </a:r>
          </a:p>
        </p:txBody>
      </p:sp>
      <p:sp>
        <p:nvSpPr>
          <p:cNvPr id="3" name="Rectangle 2">
            <a:extLst>
              <a:ext uri="{FF2B5EF4-FFF2-40B4-BE49-F238E27FC236}">
                <a16:creationId xmlns:a16="http://schemas.microsoft.com/office/drawing/2014/main" id="{74503E88-6D3A-91EA-A410-1F4417341CD7}"/>
              </a:ext>
            </a:extLst>
          </p:cNvPr>
          <p:cNvSpPr/>
          <p:nvPr/>
        </p:nvSpPr>
        <p:spPr>
          <a:xfrm>
            <a:off x="0" y="1809549"/>
            <a:ext cx="1405288" cy="15400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E8220B3D-CCDE-7F03-E1C8-B10378D24E78}"/>
              </a:ext>
            </a:extLst>
          </p:cNvPr>
          <p:cNvSpPr txBox="1"/>
          <p:nvPr/>
        </p:nvSpPr>
        <p:spPr>
          <a:xfrm>
            <a:off x="6096000" y="2648579"/>
            <a:ext cx="4427263" cy="2677656"/>
          </a:xfrm>
          <a:prstGeom prst="rect">
            <a:avLst/>
          </a:prstGeom>
          <a:solidFill>
            <a:srgbClr val="009F53"/>
          </a:solidFill>
        </p:spPr>
        <p:txBody>
          <a:bodyPr wrap="square">
            <a:spAutoFit/>
          </a:bodyPr>
          <a:lstStyle/>
          <a:p>
            <a:pPr algn="ctr"/>
            <a:r>
              <a:rPr lang="en-GB" sz="2800" b="1" dirty="0">
                <a:solidFill>
                  <a:schemeClr val="bg1"/>
                </a:solidFill>
              </a:rPr>
              <a:t>Question:</a:t>
            </a:r>
          </a:p>
          <a:p>
            <a:pPr algn="ctr"/>
            <a:r>
              <a:rPr lang="en-GB" sz="2800" dirty="0">
                <a:solidFill>
                  <a:schemeClr val="bg1"/>
                </a:solidFill>
              </a:rPr>
              <a:t>If a person is choking, what do you think they will do or look like?</a:t>
            </a:r>
          </a:p>
          <a:p>
            <a:pPr algn="ctr"/>
            <a:endParaRPr lang="en-GB" sz="2800" dirty="0">
              <a:solidFill>
                <a:schemeClr val="bg1"/>
              </a:solidFill>
            </a:endParaRPr>
          </a:p>
          <a:p>
            <a:pPr algn="ctr"/>
            <a:r>
              <a:rPr lang="en-GB" sz="2800" dirty="0">
                <a:solidFill>
                  <a:schemeClr val="bg1"/>
                </a:solidFill>
              </a:rPr>
              <a:t>Explain your answer.</a:t>
            </a:r>
          </a:p>
        </p:txBody>
      </p:sp>
      <p:sp>
        <p:nvSpPr>
          <p:cNvPr id="4" name="TextBox 3">
            <a:extLst>
              <a:ext uri="{FF2B5EF4-FFF2-40B4-BE49-F238E27FC236}">
                <a16:creationId xmlns:a16="http://schemas.microsoft.com/office/drawing/2014/main" id="{0005136F-E560-74BA-DCFE-63CEF4F4EFAB}"/>
              </a:ext>
            </a:extLst>
          </p:cNvPr>
          <p:cNvSpPr txBox="1"/>
          <p:nvPr/>
        </p:nvSpPr>
        <p:spPr>
          <a:xfrm>
            <a:off x="10491537" y="6659904"/>
            <a:ext cx="1804736" cy="246221"/>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6784884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DESIGN_ID_SJA WIDESCREEN 2017" val="SmryHLJN"/>
  <p:tag name="ARTICULATE_DESIGN_ID_WPT POWERPOINT TEMPLATE 2ND PROOF" val="Cqnec8aZ"/>
  <p:tag name="ARTICULATE_SLIDE_THUMBNAIL_REFRESH" val="1"/>
  <p:tag name="ARTICULATE_DESIGN_ID_TITLE SLIDE" val="T8XcEo02"/>
  <p:tag name="ARTICULATE_DESIGN_ID_CUSTOM DESIGN" val="paC9YVLI"/>
  <p:tag name="ARTICULATE_SLIDE_COUNT" val="1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lide">
  <a:themeElements>
    <a:clrScheme name="SJA">
      <a:dk1>
        <a:sysClr val="windowText" lastClr="000000"/>
      </a:dk1>
      <a:lt1>
        <a:sysClr val="window" lastClr="FFFFFF"/>
      </a:lt1>
      <a:dk2>
        <a:srgbClr val="007A53"/>
      </a:dk2>
      <a:lt2>
        <a:srgbClr val="97999B"/>
      </a:lt2>
      <a:accent1>
        <a:srgbClr val="009F4D"/>
      </a:accent1>
      <a:accent2>
        <a:srgbClr val="007A53"/>
      </a:accent2>
      <a:accent3>
        <a:srgbClr val="E1E000"/>
      </a:accent3>
      <a:accent4>
        <a:srgbClr val="009F4D"/>
      </a:accent4>
      <a:accent5>
        <a:srgbClr val="007A53"/>
      </a:accent5>
      <a:accent6>
        <a:srgbClr val="E1E000"/>
      </a:accent6>
      <a:hlink>
        <a:srgbClr val="009F4D"/>
      </a:hlink>
      <a:folHlink>
        <a:srgbClr val="007A5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6E41008A-600E-4CF5-917E-DDE18C81D421}"/>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1426EA6F-DDBD-41AE-ABE0-EE258E1D530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90d404e-0626-4080-b1d6-096a1e5491dd">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115C7967C282B498D07A545C45E3813" ma:contentTypeVersion="12" ma:contentTypeDescription="Create a new document." ma:contentTypeScope="" ma:versionID="71c79337ffdd2d69d3b98459c750d2b8">
  <xsd:schema xmlns:xsd="http://www.w3.org/2001/XMLSchema" xmlns:xs="http://www.w3.org/2001/XMLSchema" xmlns:p="http://schemas.microsoft.com/office/2006/metadata/properties" xmlns:ns2="390d404e-0626-4080-b1d6-096a1e5491dd" xmlns:ns3="b643e50d-6a0e-4959-bcd2-c84af2e5da48" targetNamespace="http://schemas.microsoft.com/office/2006/metadata/properties" ma:root="true" ma:fieldsID="e916c887547114bde135811bed2b732f" ns2:_="" ns3:_="">
    <xsd:import namespace="390d404e-0626-4080-b1d6-096a1e5491dd"/>
    <xsd:import namespace="b643e50d-6a0e-4959-bcd2-c84af2e5da4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0d404e-0626-4080-b1d6-096a1e549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61a7e106-ddae-41a2-a451-89a7bf9a77cb"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643e50d-6a0e-4959-bcd2-c84af2e5da4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5A9C4A-748C-4CA1-8B0F-0DB96C79FB8C}">
  <ds:schemaRefs>
    <ds:schemaRef ds:uri="http://schemas.microsoft.com/sharepoint/v3/contenttype/forms"/>
  </ds:schemaRefs>
</ds:datastoreItem>
</file>

<file path=customXml/itemProps2.xml><?xml version="1.0" encoding="utf-8"?>
<ds:datastoreItem xmlns:ds="http://schemas.openxmlformats.org/officeDocument/2006/customXml" ds:itemID="{EB4730A6-33AF-4055-A0F8-001D64E2CACF}">
  <ds:schemaRefs>
    <ds:schemaRef ds:uri="http://purl.org/dc/dcmitype/"/>
    <ds:schemaRef ds:uri="http://schemas.microsoft.com/office/2006/metadata/properties"/>
    <ds:schemaRef ds:uri="http://www.w3.org/XML/1998/namespace"/>
    <ds:schemaRef ds:uri="http://schemas.microsoft.com/office/2006/documentManagement/types"/>
    <ds:schemaRef ds:uri="b643e50d-6a0e-4959-bcd2-c84af2e5da48"/>
    <ds:schemaRef ds:uri="http://schemas.openxmlformats.org/package/2006/metadata/core-properties"/>
    <ds:schemaRef ds:uri="http://purl.org/dc/terms/"/>
    <ds:schemaRef ds:uri="http://schemas.microsoft.com/office/infopath/2007/PartnerControls"/>
    <ds:schemaRef ds:uri="390d404e-0626-4080-b1d6-096a1e5491dd"/>
    <ds:schemaRef ds:uri="http://purl.org/dc/elements/1.1/"/>
  </ds:schemaRefs>
</ds:datastoreItem>
</file>

<file path=customXml/itemProps3.xml><?xml version="1.0" encoding="utf-8"?>
<ds:datastoreItem xmlns:ds="http://schemas.openxmlformats.org/officeDocument/2006/customXml" ds:itemID="{0B04C9F9-54C3-492E-A222-2D5E493D60F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0d404e-0626-4080-b1d6-096a1e5491dd"/>
    <ds:schemaRef ds:uri="b643e50d-6a0e-4959-bcd2-c84af2e5da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Ask Me PowerPoint Template</Template>
  <TotalTime>3085</TotalTime>
  <Words>1192</Words>
  <Application>Microsoft Office PowerPoint</Application>
  <PresentationFormat>Widescreen</PresentationFormat>
  <Paragraphs>140</Paragraphs>
  <Slides>17</Slides>
  <Notes>14</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Arial</vt:lpstr>
      <vt:lpstr>Calibri</vt:lpstr>
      <vt:lpstr>Lucida Grande</vt:lpstr>
      <vt:lpstr>Segoe UI Symbol</vt:lpstr>
      <vt:lpstr>Title Slide</vt:lpstr>
      <vt:lpstr>Custom Design</vt:lpstr>
      <vt:lpstr>KS2 – Choking</vt:lpstr>
      <vt:lpstr>Choking</vt:lpstr>
      <vt:lpstr>Choking</vt:lpstr>
      <vt:lpstr>Choking</vt:lpstr>
      <vt:lpstr>PowerPoint Presentation</vt:lpstr>
      <vt:lpstr>Choking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Check my learning: Choking</vt:lpstr>
      <vt:lpstr>PowerPoint Presentation</vt:lpstr>
      <vt:lpstr>PowerPoint Presentation</vt:lpstr>
      <vt:lpstr>Time to test your first aid knowledge!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Schools online KS2 Choking Powerpoint</dc:title>
  <dc:creator>Emily Hubbard</dc:creator>
  <cp:keywords>Schools online KS2 Choking</cp:keywords>
  <cp:lastModifiedBy>Emily Hubbard</cp:lastModifiedBy>
  <cp:revision>133</cp:revision>
  <cp:lastPrinted>2019-05-15T13:36:07Z</cp:lastPrinted>
  <dcterms:created xsi:type="dcterms:W3CDTF">2021-12-07T10:58:36Z</dcterms:created>
  <dcterms:modified xsi:type="dcterms:W3CDTF">2023-11-27T15:29:30Z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0x010100F115C7967C282B498D07A545C45E3813</vt:lpwstr>
  </property>
  <property fmtid="{D5CDD505-2E9C-101B-9397-08002B2CF9AE}" pid="3" name="ArticulateGUID">
    <vt:lpwstr>02549C3A-E94B-4E88-A8E0-93DD27938AE4</vt:lpwstr>
  </property>
  <property fmtid="{D5CDD505-2E9C-101B-9397-08002B2CF9AE}" pid="4" name="ArticulatePath">
    <vt:lpwstr>https://stjohn.sharepoint.com/sites/Eventmanagementtraining/Shared Documents/02 Foundation/Training Material/Event Lead</vt:lpwstr>
  </property>
  <property fmtid="{D5CDD505-2E9C-101B-9397-08002B2CF9AE}" pid="5" name="AuthorIds_UIVersion_11264">
    <vt:lpwstr>25</vt:lpwstr>
  </property>
  <property fmtid="{D5CDD505-2E9C-101B-9397-08002B2CF9AE}" pid="6" name="Role Type">
    <vt:lpwstr>1;#All St John People|e5e87b93-77c5-4fe4-a726-43c16f726064</vt:lpwstr>
  </property>
  <property fmtid="{D5CDD505-2E9C-101B-9397-08002B2CF9AE}" pid="7" name="Directorate">
    <vt:lpwstr>2;#Strategy ＆ Communications|b7829fc3-3c32-4ca0-81b7-437e33d9aa36</vt:lpwstr>
  </property>
  <property fmtid="{D5CDD505-2E9C-101B-9397-08002B2CF9AE}" pid="8" name="Team/Department/Topic">
    <vt:lpwstr>3;#Communication|478728dc-e1eb-4d1a-8bfa-963a8197b6d7</vt:lpwstr>
  </property>
  <property fmtid="{D5CDD505-2E9C-101B-9397-08002B2CF9AE}" pid="9" name="MediaServiceImageTags">
    <vt:lpwstr/>
  </property>
</Properties>
</file>