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1"/>
  </p:notesMasterIdLst>
  <p:handoutMasterIdLst>
    <p:handoutMasterId r:id="rId22"/>
  </p:handoutMasterIdLst>
  <p:sldIdLst>
    <p:sldId id="295" r:id="rId6"/>
    <p:sldId id="301" r:id="rId7"/>
    <p:sldId id="944" r:id="rId8"/>
    <p:sldId id="296" r:id="rId9"/>
    <p:sldId id="872" r:id="rId10"/>
    <p:sldId id="873" r:id="rId11"/>
    <p:sldId id="874" r:id="rId12"/>
    <p:sldId id="942" r:id="rId13"/>
    <p:sldId id="918" r:id="rId14"/>
    <p:sldId id="876" r:id="rId15"/>
    <p:sldId id="877" r:id="rId16"/>
    <p:sldId id="943" r:id="rId17"/>
    <p:sldId id="850" r:id="rId18"/>
    <p:sldId id="755" r:id="rId19"/>
    <p:sldId id="857" r:id="rId20"/>
  </p:sldIdLst>
  <p:sldSz cx="12192000" cy="6858000"/>
  <p:notesSz cx="6888163" cy="100203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944"/>
            <p14:sldId id="296"/>
            <p14:sldId id="872"/>
            <p14:sldId id="873"/>
            <p14:sldId id="874"/>
            <p14:sldId id="942"/>
            <p14:sldId id="918"/>
            <p14:sldId id="876"/>
            <p14:sldId id="877"/>
            <p14:sldId id="943"/>
            <p14:sldId id="850"/>
            <p14:sldId id="755"/>
            <p14:sldId id="85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97999B"/>
    <a:srgbClr val="007A53"/>
    <a:srgbClr val="E2E001"/>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8CF397-7BBC-4405-8457-DD18C5E41425}" v="1" dt="2023-11-27T15:33:09.2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5" autoAdjust="0"/>
    <p:restoredTop sz="87584" autoAdjust="0"/>
  </p:normalViewPr>
  <p:slideViewPr>
    <p:cSldViewPr snapToGrid="0">
      <p:cViewPr varScale="1">
        <p:scale>
          <a:sx n="100" d="100"/>
          <a:sy n="100" d="100"/>
        </p:scale>
        <p:origin x="72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F497B8D0-F895-4EFF-8DE9-F10CDE8623CC}"/>
    <pc:docChg chg="custSel modSld">
      <pc:chgData name="Emily Hubbard" userId="1d4a9d99-d5ce-44ef-95ca-ec6a92907a60" providerId="ADAL" clId="{F497B8D0-F895-4EFF-8DE9-F10CDE8623CC}" dt="2023-08-30T14:24:54.040" v="317" actId="207"/>
      <pc:docMkLst>
        <pc:docMk/>
      </pc:docMkLst>
      <pc:sldChg chg="addSp delSp modSp mod">
        <pc:chgData name="Emily Hubbard" userId="1d4a9d99-d5ce-44ef-95ca-ec6a92907a60" providerId="ADAL" clId="{F497B8D0-F895-4EFF-8DE9-F10CDE8623CC}" dt="2023-08-30T14:17:34.667" v="2" actId="1076"/>
        <pc:sldMkLst>
          <pc:docMk/>
          <pc:sldMk cId="907891355" sldId="295"/>
        </pc:sldMkLst>
        <pc:picChg chg="del">
          <ac:chgData name="Emily Hubbard" userId="1d4a9d99-d5ce-44ef-95ca-ec6a92907a60" providerId="ADAL" clId="{F497B8D0-F895-4EFF-8DE9-F10CDE8623CC}" dt="2023-08-30T14:17:31.282" v="0" actId="478"/>
          <ac:picMkLst>
            <pc:docMk/>
            <pc:sldMk cId="907891355" sldId="295"/>
            <ac:picMk id="2" creationId="{D9956BD8-2D94-419E-801C-E7170B891868}"/>
          </ac:picMkLst>
        </pc:picChg>
        <pc:picChg chg="del">
          <ac:chgData name="Emily Hubbard" userId="1d4a9d99-d5ce-44ef-95ca-ec6a92907a60" providerId="ADAL" clId="{F497B8D0-F895-4EFF-8DE9-F10CDE8623CC}" dt="2023-08-30T14:17:31.282" v="0" actId="478"/>
          <ac:picMkLst>
            <pc:docMk/>
            <pc:sldMk cId="907891355" sldId="295"/>
            <ac:picMk id="3" creationId="{2C385D96-10E3-E162-0880-D1D97ED38E9C}"/>
          </ac:picMkLst>
        </pc:picChg>
        <pc:picChg chg="add mod">
          <ac:chgData name="Emily Hubbard" userId="1d4a9d99-d5ce-44ef-95ca-ec6a92907a60" providerId="ADAL" clId="{F497B8D0-F895-4EFF-8DE9-F10CDE8623CC}" dt="2023-08-30T14:17:34.667" v="2" actId="1076"/>
          <ac:picMkLst>
            <pc:docMk/>
            <pc:sldMk cId="907891355" sldId="295"/>
            <ac:picMk id="1026" creationId="{A68F0EB7-BA62-B8D7-5443-D9C8B48A9EA1}"/>
          </ac:picMkLst>
        </pc:picChg>
        <pc:picChg chg="add mod">
          <ac:chgData name="Emily Hubbard" userId="1d4a9d99-d5ce-44ef-95ca-ec6a92907a60" providerId="ADAL" clId="{F497B8D0-F895-4EFF-8DE9-F10CDE8623CC}" dt="2023-08-30T14:17:34.667" v="2" actId="1076"/>
          <ac:picMkLst>
            <pc:docMk/>
            <pc:sldMk cId="907891355" sldId="295"/>
            <ac:picMk id="1027" creationId="{72DB9636-3B0A-D78C-D2E4-970DA16194D6}"/>
          </ac:picMkLst>
        </pc:picChg>
      </pc:sldChg>
      <pc:sldChg chg="addSp delSp modSp mod">
        <pc:chgData name="Emily Hubbard" userId="1d4a9d99-d5ce-44ef-95ca-ec6a92907a60" providerId="ADAL" clId="{F497B8D0-F895-4EFF-8DE9-F10CDE8623CC}" dt="2023-08-30T14:17:47.242" v="8" actId="1076"/>
        <pc:sldMkLst>
          <pc:docMk/>
          <pc:sldMk cId="3712363524" sldId="755"/>
        </pc:sldMkLst>
        <pc:picChg chg="del">
          <ac:chgData name="Emily Hubbard" userId="1d4a9d99-d5ce-44ef-95ca-ec6a92907a60" providerId="ADAL" clId="{F497B8D0-F895-4EFF-8DE9-F10CDE8623CC}" dt="2023-08-30T14:17:39.327" v="3" actId="478"/>
          <ac:picMkLst>
            <pc:docMk/>
            <pc:sldMk cId="3712363524" sldId="755"/>
            <ac:picMk id="2" creationId="{95CE3C3E-EEDB-3326-714C-9769C29FF45E}"/>
          </ac:picMkLst>
        </pc:picChg>
        <pc:picChg chg="del">
          <ac:chgData name="Emily Hubbard" userId="1d4a9d99-d5ce-44ef-95ca-ec6a92907a60" providerId="ADAL" clId="{F497B8D0-F895-4EFF-8DE9-F10CDE8623CC}" dt="2023-08-30T14:17:39.327" v="3" actId="478"/>
          <ac:picMkLst>
            <pc:docMk/>
            <pc:sldMk cId="3712363524" sldId="755"/>
            <ac:picMk id="5" creationId="{BACD9919-2036-69AC-F5EB-033995A574A7}"/>
          </ac:picMkLst>
        </pc:picChg>
        <pc:picChg chg="add mod">
          <ac:chgData name="Emily Hubbard" userId="1d4a9d99-d5ce-44ef-95ca-ec6a92907a60" providerId="ADAL" clId="{F497B8D0-F895-4EFF-8DE9-F10CDE8623CC}" dt="2023-08-30T14:17:47.242" v="8" actId="1076"/>
          <ac:picMkLst>
            <pc:docMk/>
            <pc:sldMk cId="3712363524" sldId="755"/>
            <ac:picMk id="2050" creationId="{D2557B2F-34DF-CFE9-5D88-C521AE865028}"/>
          </ac:picMkLst>
        </pc:picChg>
        <pc:picChg chg="add mod">
          <ac:chgData name="Emily Hubbard" userId="1d4a9d99-d5ce-44ef-95ca-ec6a92907a60" providerId="ADAL" clId="{F497B8D0-F895-4EFF-8DE9-F10CDE8623CC}" dt="2023-08-30T14:17:45.771" v="7" actId="1076"/>
          <ac:picMkLst>
            <pc:docMk/>
            <pc:sldMk cId="3712363524" sldId="755"/>
            <ac:picMk id="2051" creationId="{EF6A8CB8-2CB2-6F33-6917-3331CCF7EFB4}"/>
          </ac:picMkLst>
        </pc:picChg>
      </pc:sldChg>
      <pc:sldChg chg="modSp mod">
        <pc:chgData name="Emily Hubbard" userId="1d4a9d99-d5ce-44ef-95ca-ec6a92907a60" providerId="ADAL" clId="{F497B8D0-F895-4EFF-8DE9-F10CDE8623CC}" dt="2023-08-30T14:24:38.089" v="312" actId="207"/>
        <pc:sldMkLst>
          <pc:docMk/>
          <pc:sldMk cId="1416442405" sldId="876"/>
        </pc:sldMkLst>
        <pc:spChg chg="mod">
          <ac:chgData name="Emily Hubbard" userId="1d4a9d99-d5ce-44ef-95ca-ec6a92907a60" providerId="ADAL" clId="{F497B8D0-F895-4EFF-8DE9-F10CDE8623CC}" dt="2023-08-30T14:24:32.540" v="310" actId="207"/>
          <ac:spMkLst>
            <pc:docMk/>
            <pc:sldMk cId="1416442405" sldId="876"/>
            <ac:spMk id="10" creationId="{53A19608-836F-5550-A9FA-2CA6048B0EF9}"/>
          </ac:spMkLst>
        </pc:spChg>
        <pc:spChg chg="mod">
          <ac:chgData name="Emily Hubbard" userId="1d4a9d99-d5ce-44ef-95ca-ec6a92907a60" providerId="ADAL" clId="{F497B8D0-F895-4EFF-8DE9-F10CDE8623CC}" dt="2023-08-30T14:24:35.226" v="311" actId="207"/>
          <ac:spMkLst>
            <pc:docMk/>
            <pc:sldMk cId="1416442405" sldId="876"/>
            <ac:spMk id="17" creationId="{A9039DDD-1BDE-E76E-6D38-8BB0286E14EA}"/>
          </ac:spMkLst>
        </pc:spChg>
        <pc:spChg chg="mod">
          <ac:chgData name="Emily Hubbard" userId="1d4a9d99-d5ce-44ef-95ca-ec6a92907a60" providerId="ADAL" clId="{F497B8D0-F895-4EFF-8DE9-F10CDE8623CC}" dt="2023-08-30T14:24:29.919" v="309" actId="207"/>
          <ac:spMkLst>
            <pc:docMk/>
            <pc:sldMk cId="1416442405" sldId="876"/>
            <ac:spMk id="18" creationId="{0FC7B8A6-4662-26AE-D623-C22018F3DDEB}"/>
          </ac:spMkLst>
        </pc:spChg>
        <pc:spChg chg="mod">
          <ac:chgData name="Emily Hubbard" userId="1d4a9d99-d5ce-44ef-95ca-ec6a92907a60" providerId="ADAL" clId="{F497B8D0-F895-4EFF-8DE9-F10CDE8623CC}" dt="2023-08-30T14:24:38.089" v="312" actId="207"/>
          <ac:spMkLst>
            <pc:docMk/>
            <pc:sldMk cId="1416442405" sldId="876"/>
            <ac:spMk id="20" creationId="{E9293325-E7F8-A984-DCF9-A7171309D5C0}"/>
          </ac:spMkLst>
        </pc:spChg>
      </pc:sldChg>
      <pc:sldChg chg="modSp mod">
        <pc:chgData name="Emily Hubbard" userId="1d4a9d99-d5ce-44ef-95ca-ec6a92907a60" providerId="ADAL" clId="{F497B8D0-F895-4EFF-8DE9-F10CDE8623CC}" dt="2023-08-30T14:24:54.040" v="317" actId="207"/>
        <pc:sldMkLst>
          <pc:docMk/>
          <pc:sldMk cId="1447858246" sldId="877"/>
        </pc:sldMkLst>
        <pc:spChg chg="mod">
          <ac:chgData name="Emily Hubbard" userId="1d4a9d99-d5ce-44ef-95ca-ec6a92907a60" providerId="ADAL" clId="{F497B8D0-F895-4EFF-8DE9-F10CDE8623CC}" dt="2023-08-30T14:24:41.976" v="313" actId="207"/>
          <ac:spMkLst>
            <pc:docMk/>
            <pc:sldMk cId="1447858246" sldId="877"/>
            <ac:spMk id="12" creationId="{DCE1D9D6-9C79-EC00-D22B-64BAFDBADCD6}"/>
          </ac:spMkLst>
        </pc:spChg>
        <pc:spChg chg="mod">
          <ac:chgData name="Emily Hubbard" userId="1d4a9d99-d5ce-44ef-95ca-ec6a92907a60" providerId="ADAL" clId="{F497B8D0-F895-4EFF-8DE9-F10CDE8623CC}" dt="2023-08-30T14:24:45.047" v="314" actId="207"/>
          <ac:spMkLst>
            <pc:docMk/>
            <pc:sldMk cId="1447858246" sldId="877"/>
            <ac:spMk id="14" creationId="{13F50710-E7FB-7547-35C7-CE0D4A279BD5}"/>
          </ac:spMkLst>
        </pc:spChg>
        <pc:spChg chg="mod">
          <ac:chgData name="Emily Hubbard" userId="1d4a9d99-d5ce-44ef-95ca-ec6a92907a60" providerId="ADAL" clId="{F497B8D0-F895-4EFF-8DE9-F10CDE8623CC}" dt="2023-08-30T14:24:50.711" v="316" actId="207"/>
          <ac:spMkLst>
            <pc:docMk/>
            <pc:sldMk cId="1447858246" sldId="877"/>
            <ac:spMk id="22" creationId="{D88F9B85-48A2-4193-623A-7692C35BDDD7}"/>
          </ac:spMkLst>
        </pc:spChg>
        <pc:spChg chg="mod">
          <ac:chgData name="Emily Hubbard" userId="1d4a9d99-d5ce-44ef-95ca-ec6a92907a60" providerId="ADAL" clId="{F497B8D0-F895-4EFF-8DE9-F10CDE8623CC}" dt="2023-08-30T14:24:54.040" v="317" actId="207"/>
          <ac:spMkLst>
            <pc:docMk/>
            <pc:sldMk cId="1447858246" sldId="877"/>
            <ac:spMk id="23" creationId="{46A49AD4-432B-9735-A2D2-085CF5177CDA}"/>
          </ac:spMkLst>
        </pc:spChg>
        <pc:spChg chg="mod">
          <ac:chgData name="Emily Hubbard" userId="1d4a9d99-d5ce-44ef-95ca-ec6a92907a60" providerId="ADAL" clId="{F497B8D0-F895-4EFF-8DE9-F10CDE8623CC}" dt="2023-08-30T14:24:48.205" v="315" actId="207"/>
          <ac:spMkLst>
            <pc:docMk/>
            <pc:sldMk cId="1447858246" sldId="877"/>
            <ac:spMk id="24" creationId="{2C57D934-E203-4321-AC8A-A2EC22ED5FA7}"/>
          </ac:spMkLst>
        </pc:spChg>
      </pc:sldChg>
      <pc:sldChg chg="addSp delSp modSp mod">
        <pc:chgData name="Emily Hubbard" userId="1d4a9d99-d5ce-44ef-95ca-ec6a92907a60" providerId="ADAL" clId="{F497B8D0-F895-4EFF-8DE9-F10CDE8623CC}" dt="2023-08-30T14:23:56.192" v="307" actId="20577"/>
        <pc:sldMkLst>
          <pc:docMk/>
          <pc:sldMk cId="1304413350" sldId="943"/>
        </pc:sldMkLst>
        <pc:spChg chg="mod">
          <ac:chgData name="Emily Hubbard" userId="1d4a9d99-d5ce-44ef-95ca-ec6a92907a60" providerId="ADAL" clId="{F497B8D0-F895-4EFF-8DE9-F10CDE8623CC}" dt="2023-08-30T14:23:56.192" v="307" actId="20577"/>
          <ac:spMkLst>
            <pc:docMk/>
            <pc:sldMk cId="1304413350" sldId="943"/>
            <ac:spMk id="3" creationId="{8D662A96-198B-0482-0D47-E317B6815AB3}"/>
          </ac:spMkLst>
        </pc:spChg>
        <pc:spChg chg="del">
          <ac:chgData name="Emily Hubbard" userId="1d4a9d99-d5ce-44ef-95ca-ec6a92907a60" providerId="ADAL" clId="{F497B8D0-F895-4EFF-8DE9-F10CDE8623CC}" dt="2023-08-30T14:17:54.216" v="9" actId="478"/>
          <ac:spMkLst>
            <pc:docMk/>
            <pc:sldMk cId="1304413350" sldId="943"/>
            <ac:spMk id="11" creationId="{42CA3EB9-4D51-1ED7-B702-94E85F22DC2C}"/>
          </ac:spMkLst>
        </pc:spChg>
        <pc:spChg chg="del">
          <ac:chgData name="Emily Hubbard" userId="1d4a9d99-d5ce-44ef-95ca-ec6a92907a60" providerId="ADAL" clId="{F497B8D0-F895-4EFF-8DE9-F10CDE8623CC}" dt="2023-08-30T14:17:54.216" v="9" actId="478"/>
          <ac:spMkLst>
            <pc:docMk/>
            <pc:sldMk cId="1304413350" sldId="943"/>
            <ac:spMk id="13" creationId="{DD757F48-2CD6-D1EE-09ED-72CC1905D346}"/>
          </ac:spMkLst>
        </pc:spChg>
        <pc:spChg chg="del">
          <ac:chgData name="Emily Hubbard" userId="1d4a9d99-d5ce-44ef-95ca-ec6a92907a60" providerId="ADAL" clId="{F497B8D0-F895-4EFF-8DE9-F10CDE8623CC}" dt="2023-08-30T14:17:54.216" v="9" actId="478"/>
          <ac:spMkLst>
            <pc:docMk/>
            <pc:sldMk cId="1304413350" sldId="943"/>
            <ac:spMk id="14" creationId="{E1D046D3-350A-9993-009A-25B5C7B6933E}"/>
          </ac:spMkLst>
        </pc:spChg>
        <pc:spChg chg="del">
          <ac:chgData name="Emily Hubbard" userId="1d4a9d99-d5ce-44ef-95ca-ec6a92907a60" providerId="ADAL" clId="{F497B8D0-F895-4EFF-8DE9-F10CDE8623CC}" dt="2023-08-30T14:17:54.216" v="9" actId="478"/>
          <ac:spMkLst>
            <pc:docMk/>
            <pc:sldMk cId="1304413350" sldId="943"/>
            <ac:spMk id="15" creationId="{0A0DE180-1E46-CC78-576B-29F73104804D}"/>
          </ac:spMkLst>
        </pc:spChg>
        <pc:spChg chg="del">
          <ac:chgData name="Emily Hubbard" userId="1d4a9d99-d5ce-44ef-95ca-ec6a92907a60" providerId="ADAL" clId="{F497B8D0-F895-4EFF-8DE9-F10CDE8623CC}" dt="2023-08-30T14:17:54.216" v="9" actId="478"/>
          <ac:spMkLst>
            <pc:docMk/>
            <pc:sldMk cId="1304413350" sldId="943"/>
            <ac:spMk id="16" creationId="{3FC64E36-CAB0-5189-79B3-08CD345144D9}"/>
          </ac:spMkLst>
        </pc:spChg>
        <pc:picChg chg="del">
          <ac:chgData name="Emily Hubbard" userId="1d4a9d99-d5ce-44ef-95ca-ec6a92907a60" providerId="ADAL" clId="{F497B8D0-F895-4EFF-8DE9-F10CDE8623CC}" dt="2023-08-30T14:17:54.743" v="10" actId="478"/>
          <ac:picMkLst>
            <pc:docMk/>
            <pc:sldMk cId="1304413350" sldId="943"/>
            <ac:picMk id="4" creationId="{8785ABC1-039A-A45F-B3A9-A90D044A5169}"/>
          </ac:picMkLst>
        </pc:picChg>
        <pc:picChg chg="add mod">
          <ac:chgData name="Emily Hubbard" userId="1d4a9d99-d5ce-44ef-95ca-ec6a92907a60" providerId="ADAL" clId="{F497B8D0-F895-4EFF-8DE9-F10CDE8623CC}" dt="2023-08-30T14:22:48.621" v="210" actId="1076"/>
          <ac:picMkLst>
            <pc:docMk/>
            <pc:sldMk cId="1304413350" sldId="943"/>
            <ac:picMk id="8" creationId="{59041055-CA41-DC6C-8B64-391F9E9C16B5}"/>
          </ac:picMkLst>
        </pc:picChg>
      </pc:sldChg>
    </pc:docChg>
  </pc:docChgLst>
  <pc:docChgLst>
    <pc:chgData name="Jacob Wilkes" userId="62a685a9-9ae4-4f1c-8d0b-5fb6cb9da683" providerId="ADAL" clId="{303BBEF0-0D6E-4500-9F05-0F7CDCC17368}"/>
    <pc:docChg chg="custSel modSld replTag delTag">
      <pc:chgData name="Jacob Wilkes" userId="62a685a9-9ae4-4f1c-8d0b-5fb6cb9da683" providerId="ADAL" clId="{303BBEF0-0D6E-4500-9F05-0F7CDCC17368}" dt="2022-11-21T18:25:05.499" v="25"/>
      <pc:docMkLst>
        <pc:docMk/>
      </pc:docMkLst>
      <pc:sldChg chg="replTag delTag">
        <pc:chgData name="Jacob Wilkes" userId="62a685a9-9ae4-4f1c-8d0b-5fb6cb9da683" providerId="ADAL" clId="{303BBEF0-0D6E-4500-9F05-0F7CDCC17368}" dt="2022-11-21T18:23:43.753" v="3"/>
        <pc:sldMkLst>
          <pc:docMk/>
          <pc:sldMk cId="907891355" sldId="295"/>
        </pc:sldMkLst>
      </pc:sldChg>
      <pc:sldChg chg="replTag delTag">
        <pc:chgData name="Jacob Wilkes" userId="62a685a9-9ae4-4f1c-8d0b-5fb6cb9da683" providerId="ADAL" clId="{303BBEF0-0D6E-4500-9F05-0F7CDCC17368}" dt="2022-11-21T18:24:47.255" v="5"/>
        <pc:sldMkLst>
          <pc:docMk/>
          <pc:sldMk cId="4070990076" sldId="296"/>
        </pc:sldMkLst>
      </pc:sldChg>
      <pc:sldChg chg="replTag delTag">
        <pc:chgData name="Jacob Wilkes" userId="62a685a9-9ae4-4f1c-8d0b-5fb6cb9da683" providerId="ADAL" clId="{303BBEF0-0D6E-4500-9F05-0F7CDCC17368}" dt="2022-11-21T18:25:05.499" v="25"/>
        <pc:sldMkLst>
          <pc:docMk/>
          <pc:sldMk cId="1801521897" sldId="850"/>
        </pc:sldMkLst>
      </pc:sldChg>
      <pc:sldChg chg="replTag delTag">
        <pc:chgData name="Jacob Wilkes" userId="62a685a9-9ae4-4f1c-8d0b-5fb6cb9da683" providerId="ADAL" clId="{303BBEF0-0D6E-4500-9F05-0F7CDCC17368}" dt="2022-11-21T18:24:49.441" v="7"/>
        <pc:sldMkLst>
          <pc:docMk/>
          <pc:sldMk cId="2890791356" sldId="872"/>
        </pc:sldMkLst>
      </pc:sldChg>
      <pc:sldChg chg="replTag delTag">
        <pc:chgData name="Jacob Wilkes" userId="62a685a9-9ae4-4f1c-8d0b-5fb6cb9da683" providerId="ADAL" clId="{303BBEF0-0D6E-4500-9F05-0F7CDCC17368}" dt="2022-11-21T18:24:51.740" v="9"/>
        <pc:sldMkLst>
          <pc:docMk/>
          <pc:sldMk cId="4035637413" sldId="873"/>
        </pc:sldMkLst>
      </pc:sldChg>
      <pc:sldChg chg="replTag delTag">
        <pc:chgData name="Jacob Wilkes" userId="62a685a9-9ae4-4f1c-8d0b-5fb6cb9da683" providerId="ADAL" clId="{303BBEF0-0D6E-4500-9F05-0F7CDCC17368}" dt="2022-11-21T18:24:52.957" v="11"/>
        <pc:sldMkLst>
          <pc:docMk/>
          <pc:sldMk cId="3346875912" sldId="874"/>
        </pc:sldMkLst>
      </pc:sldChg>
      <pc:sldChg chg="modSp mod replTag delTag">
        <pc:chgData name="Jacob Wilkes" userId="62a685a9-9ae4-4f1c-8d0b-5fb6cb9da683" providerId="ADAL" clId="{303BBEF0-0D6E-4500-9F05-0F7CDCC17368}" dt="2022-11-21T18:25:04.595" v="23" actId="20577"/>
        <pc:sldMkLst>
          <pc:docMk/>
          <pc:sldMk cId="1416442405" sldId="876"/>
        </pc:sldMkLst>
        <pc:spChg chg="mod">
          <ac:chgData name="Jacob Wilkes" userId="62a685a9-9ae4-4f1c-8d0b-5fb6cb9da683" providerId="ADAL" clId="{303BBEF0-0D6E-4500-9F05-0F7CDCC17368}" dt="2022-11-21T18:25:04.595" v="23" actId="20577"/>
          <ac:spMkLst>
            <pc:docMk/>
            <pc:sldMk cId="1416442405" sldId="876"/>
            <ac:spMk id="20" creationId="{E9293325-E7F8-A984-DCF9-A7171309D5C0}"/>
          </ac:spMkLst>
        </pc:spChg>
      </pc:sldChg>
      <pc:sldChg chg="modSp mod replTag delTag">
        <pc:chgData name="Jacob Wilkes" userId="62a685a9-9ae4-4f1c-8d0b-5fb6cb9da683" providerId="ADAL" clId="{303BBEF0-0D6E-4500-9F05-0F7CDCC17368}" dt="2022-11-21T18:25:01.385" v="18" actId="20577"/>
        <pc:sldMkLst>
          <pc:docMk/>
          <pc:sldMk cId="1447858246" sldId="877"/>
        </pc:sldMkLst>
        <pc:spChg chg="mod">
          <ac:chgData name="Jacob Wilkes" userId="62a685a9-9ae4-4f1c-8d0b-5fb6cb9da683" providerId="ADAL" clId="{303BBEF0-0D6E-4500-9F05-0F7CDCC17368}" dt="2022-11-21T18:25:01.385" v="18" actId="20577"/>
          <ac:spMkLst>
            <pc:docMk/>
            <pc:sldMk cId="1447858246" sldId="877"/>
            <ac:spMk id="23" creationId="{46A49AD4-432B-9735-A2D2-085CF5177CDA}"/>
          </ac:spMkLst>
        </pc:spChg>
      </pc:sldChg>
    </pc:docChg>
  </pc:docChgLst>
  <pc:docChgLst>
    <pc:chgData name="Emily Hubbard" userId="1d4a9d99-d5ce-44ef-95ca-ec6a92907a60" providerId="ADAL" clId="{4214767C-868F-42F5-8D50-FD6BA97C226C}"/>
    <pc:docChg chg="undo custSel modSld replTag delTag">
      <pc:chgData name="Emily Hubbard" userId="1d4a9d99-d5ce-44ef-95ca-ec6a92907a60" providerId="ADAL" clId="{4214767C-868F-42F5-8D50-FD6BA97C226C}" dt="2023-04-19T11:17:41.080" v="261" actId="1076"/>
      <pc:docMkLst>
        <pc:docMk/>
      </pc:docMkLst>
      <pc:sldChg chg="replTag delTag">
        <pc:chgData name="Emily Hubbard" userId="1d4a9d99-d5ce-44ef-95ca-ec6a92907a60" providerId="ADAL" clId="{4214767C-868F-42F5-8D50-FD6BA97C226C}" dt="2023-04-19T11:10:10.299" v="1"/>
        <pc:sldMkLst>
          <pc:docMk/>
          <pc:sldMk cId="907891355" sldId="295"/>
        </pc:sldMkLst>
      </pc:sldChg>
      <pc:sldChg chg="addSp modSp mod replTag delTag">
        <pc:chgData name="Emily Hubbard" userId="1d4a9d99-d5ce-44ef-95ca-ec6a92907a60" providerId="ADAL" clId="{4214767C-868F-42F5-8D50-FD6BA97C226C}" dt="2023-04-19T11:12:48.746" v="219"/>
        <pc:sldMkLst>
          <pc:docMk/>
          <pc:sldMk cId="4070990076" sldId="296"/>
        </pc:sldMkLst>
        <pc:spChg chg="mod">
          <ac:chgData name="Emily Hubbard" userId="1d4a9d99-d5ce-44ef-95ca-ec6a92907a60" providerId="ADAL" clId="{4214767C-868F-42F5-8D50-FD6BA97C226C}" dt="2023-04-19T11:12:46.871" v="217" actId="1076"/>
          <ac:spMkLst>
            <pc:docMk/>
            <pc:sldMk cId="4070990076" sldId="296"/>
            <ac:spMk id="2" creationId="{9CB9D45D-18DC-14C1-EEFE-D7FC7EDA7AF9}"/>
          </ac:spMkLst>
        </pc:spChg>
        <pc:spChg chg="mod">
          <ac:chgData name="Emily Hubbard" userId="1d4a9d99-d5ce-44ef-95ca-ec6a92907a60" providerId="ADAL" clId="{4214767C-868F-42F5-8D50-FD6BA97C226C}" dt="2023-04-19T11:12:46.871" v="217" actId="1076"/>
          <ac:spMkLst>
            <pc:docMk/>
            <pc:sldMk cId="4070990076" sldId="296"/>
            <ac:spMk id="4" creationId="{A34737C4-71D7-E965-8D1A-676556535531}"/>
          </ac:spMkLst>
        </pc:spChg>
        <pc:spChg chg="add mod ord">
          <ac:chgData name="Emily Hubbard" userId="1d4a9d99-d5ce-44ef-95ca-ec6a92907a60" providerId="ADAL" clId="{4214767C-868F-42F5-8D50-FD6BA97C226C}" dt="2023-04-19T11:12:42.490" v="216" actId="171"/>
          <ac:spMkLst>
            <pc:docMk/>
            <pc:sldMk cId="4070990076" sldId="296"/>
            <ac:spMk id="5" creationId="{DDAD8C14-C670-7392-D3E7-B58C8EE6DCF2}"/>
          </ac:spMkLst>
        </pc:spChg>
      </pc:sldChg>
      <pc:sldChg chg="addSp modSp mod replTag delTag">
        <pc:chgData name="Emily Hubbard" userId="1d4a9d99-d5ce-44ef-95ca-ec6a92907a60" providerId="ADAL" clId="{4214767C-868F-42F5-8D50-FD6BA97C226C}" dt="2023-04-19T11:10:33.994" v="19" actId="171"/>
        <pc:sldMkLst>
          <pc:docMk/>
          <pc:sldMk cId="3981157455" sldId="301"/>
        </pc:sldMkLst>
        <pc:spChg chg="add mod ord">
          <ac:chgData name="Emily Hubbard" userId="1d4a9d99-d5ce-44ef-95ca-ec6a92907a60" providerId="ADAL" clId="{4214767C-868F-42F5-8D50-FD6BA97C226C}" dt="2023-04-19T11:10:33.994" v="19" actId="171"/>
          <ac:spMkLst>
            <pc:docMk/>
            <pc:sldMk cId="3981157455" sldId="301"/>
            <ac:spMk id="2" creationId="{86379D71-CBA2-96A5-B4A6-922B69AB9714}"/>
          </ac:spMkLst>
        </pc:spChg>
      </pc:sldChg>
      <pc:sldChg chg="addSp modSp replTag delTag">
        <pc:chgData name="Emily Hubbard" userId="1d4a9d99-d5ce-44ef-95ca-ec6a92907a60" providerId="ADAL" clId="{4214767C-868F-42F5-8D50-FD6BA97C226C}" dt="2023-04-19T11:12:37.647" v="208"/>
        <pc:sldMkLst>
          <pc:docMk/>
          <pc:sldMk cId="3712363524" sldId="755"/>
        </pc:sldMkLst>
        <pc:spChg chg="add mod">
          <ac:chgData name="Emily Hubbard" userId="1d4a9d99-d5ce-44ef-95ca-ec6a92907a60" providerId="ADAL" clId="{4214767C-868F-42F5-8D50-FD6BA97C226C}" dt="2023-04-19T11:12:35.618" v="204"/>
          <ac:spMkLst>
            <pc:docMk/>
            <pc:sldMk cId="3712363524" sldId="755"/>
            <ac:spMk id="6" creationId="{68D910BF-F266-C456-290F-A2AFB327FB55}"/>
          </ac:spMkLst>
        </pc:spChg>
      </pc:sldChg>
      <pc:sldChg chg="addSp modSp mod replTag delTag">
        <pc:chgData name="Emily Hubbard" userId="1d4a9d99-d5ce-44ef-95ca-ec6a92907a60" providerId="ADAL" clId="{4214767C-868F-42F5-8D50-FD6BA97C226C}" dt="2023-04-19T11:12:32.091" v="201" actId="1076"/>
        <pc:sldMkLst>
          <pc:docMk/>
          <pc:sldMk cId="1801521897" sldId="850"/>
        </pc:sldMkLst>
        <pc:spChg chg="mod">
          <ac:chgData name="Emily Hubbard" userId="1d4a9d99-d5ce-44ef-95ca-ec6a92907a60" providerId="ADAL" clId="{4214767C-868F-42F5-8D50-FD6BA97C226C}" dt="2023-04-19T11:12:24.112" v="200" actId="1076"/>
          <ac:spMkLst>
            <pc:docMk/>
            <pc:sldMk cId="1801521897" sldId="850"/>
            <ac:spMk id="2" creationId="{9CB9D45D-18DC-14C1-EEFE-D7FC7EDA7AF9}"/>
          </ac:spMkLst>
        </pc:spChg>
        <pc:spChg chg="mod">
          <ac:chgData name="Emily Hubbard" userId="1d4a9d99-d5ce-44ef-95ca-ec6a92907a60" providerId="ADAL" clId="{4214767C-868F-42F5-8D50-FD6BA97C226C}" dt="2023-04-19T11:12:24.112" v="200" actId="1076"/>
          <ac:spMkLst>
            <pc:docMk/>
            <pc:sldMk cId="1801521897" sldId="850"/>
            <ac:spMk id="3" creationId="{E9C3A6CA-9DD1-195B-799C-9F0ADDDA6B02}"/>
          </ac:spMkLst>
        </pc:spChg>
        <pc:spChg chg="mod">
          <ac:chgData name="Emily Hubbard" userId="1d4a9d99-d5ce-44ef-95ca-ec6a92907a60" providerId="ADAL" clId="{4214767C-868F-42F5-8D50-FD6BA97C226C}" dt="2023-04-19T11:12:32.091" v="201" actId="1076"/>
          <ac:spMkLst>
            <pc:docMk/>
            <pc:sldMk cId="1801521897" sldId="850"/>
            <ac:spMk id="5" creationId="{01FE06B9-F3CB-46A8-3F2D-B6673DE80A12}"/>
          </ac:spMkLst>
        </pc:spChg>
        <pc:spChg chg="mod">
          <ac:chgData name="Emily Hubbard" userId="1d4a9d99-d5ce-44ef-95ca-ec6a92907a60" providerId="ADAL" clId="{4214767C-868F-42F5-8D50-FD6BA97C226C}" dt="2023-04-19T11:12:32.091" v="201" actId="1076"/>
          <ac:spMkLst>
            <pc:docMk/>
            <pc:sldMk cId="1801521897" sldId="850"/>
            <ac:spMk id="7" creationId="{38E27FB6-C31E-2451-BDCD-A7EADC46CB9D}"/>
          </ac:spMkLst>
        </pc:spChg>
        <pc:spChg chg="add mod ord">
          <ac:chgData name="Emily Hubbard" userId="1d4a9d99-d5ce-44ef-95ca-ec6a92907a60" providerId="ADAL" clId="{4214767C-868F-42F5-8D50-FD6BA97C226C}" dt="2023-04-19T11:12:17.958" v="199" actId="171"/>
          <ac:spMkLst>
            <pc:docMk/>
            <pc:sldMk cId="1801521897" sldId="850"/>
            <ac:spMk id="8" creationId="{0CFDDAD0-F350-E0F3-A7F4-B34684847347}"/>
          </ac:spMkLst>
        </pc:spChg>
        <pc:spChg chg="mod">
          <ac:chgData name="Emily Hubbard" userId="1d4a9d99-d5ce-44ef-95ca-ec6a92907a60" providerId="ADAL" clId="{4214767C-868F-42F5-8D50-FD6BA97C226C}" dt="2023-04-19T11:12:32.091" v="201" actId="1076"/>
          <ac:spMkLst>
            <pc:docMk/>
            <pc:sldMk cId="1801521897" sldId="850"/>
            <ac:spMk id="13" creationId="{8F1AFDA9-1722-9AAD-7C29-2CA8C4704844}"/>
          </ac:spMkLst>
        </pc:spChg>
        <pc:spChg chg="mod">
          <ac:chgData name="Emily Hubbard" userId="1d4a9d99-d5ce-44ef-95ca-ec6a92907a60" providerId="ADAL" clId="{4214767C-868F-42F5-8D50-FD6BA97C226C}" dt="2023-04-19T11:12:32.091" v="201" actId="1076"/>
          <ac:spMkLst>
            <pc:docMk/>
            <pc:sldMk cId="1801521897" sldId="850"/>
            <ac:spMk id="14" creationId="{794FDC88-4C8D-FBAB-5248-C8C614A20699}"/>
          </ac:spMkLst>
        </pc:spChg>
        <pc:spChg chg="mod">
          <ac:chgData name="Emily Hubbard" userId="1d4a9d99-d5ce-44ef-95ca-ec6a92907a60" providerId="ADAL" clId="{4214767C-868F-42F5-8D50-FD6BA97C226C}" dt="2023-04-19T11:12:32.091" v="201" actId="1076"/>
          <ac:spMkLst>
            <pc:docMk/>
            <pc:sldMk cId="1801521897" sldId="850"/>
            <ac:spMk id="15" creationId="{A42C5383-ED22-C5F1-3B30-29FEB5371B34}"/>
          </ac:spMkLst>
        </pc:spChg>
        <pc:spChg chg="mod">
          <ac:chgData name="Emily Hubbard" userId="1d4a9d99-d5ce-44ef-95ca-ec6a92907a60" providerId="ADAL" clId="{4214767C-868F-42F5-8D50-FD6BA97C226C}" dt="2023-04-19T11:12:32.091" v="201" actId="1076"/>
          <ac:spMkLst>
            <pc:docMk/>
            <pc:sldMk cId="1801521897" sldId="850"/>
            <ac:spMk id="16" creationId="{60F66F39-1143-C259-124F-397626B24615}"/>
          </ac:spMkLst>
        </pc:spChg>
      </pc:sldChg>
      <pc:sldChg chg="addSp modSp mod replTag delTag">
        <pc:chgData name="Emily Hubbard" userId="1d4a9d99-d5ce-44ef-95ca-ec6a92907a60" providerId="ADAL" clId="{4214767C-868F-42F5-8D50-FD6BA97C226C}" dt="2023-04-19T11:13:21.757" v="237" actId="208"/>
        <pc:sldMkLst>
          <pc:docMk/>
          <pc:sldMk cId="2890791356" sldId="872"/>
        </pc:sldMkLst>
        <pc:spChg chg="mod">
          <ac:chgData name="Emily Hubbard" userId="1d4a9d99-d5ce-44ef-95ca-ec6a92907a60" providerId="ADAL" clId="{4214767C-868F-42F5-8D50-FD6BA97C226C}" dt="2023-04-19T11:13:21.757" v="237" actId="208"/>
          <ac:spMkLst>
            <pc:docMk/>
            <pc:sldMk cId="2890791356" sldId="872"/>
            <ac:spMk id="4" creationId="{DB412383-26D8-9CCE-F796-4434C18AEC13}"/>
          </ac:spMkLst>
        </pc:spChg>
        <pc:spChg chg="add mod ord">
          <ac:chgData name="Emily Hubbard" userId="1d4a9d99-d5ce-44ef-95ca-ec6a92907a60" providerId="ADAL" clId="{4214767C-868F-42F5-8D50-FD6BA97C226C}" dt="2023-04-19T11:10:47.283" v="58" actId="171"/>
          <ac:spMkLst>
            <pc:docMk/>
            <pc:sldMk cId="2890791356" sldId="872"/>
            <ac:spMk id="6" creationId="{1464FB8D-B690-E9C5-C398-EF8280CF88BB}"/>
          </ac:spMkLst>
        </pc:spChg>
      </pc:sldChg>
      <pc:sldChg chg="addSp modSp mod replTag delTag">
        <pc:chgData name="Emily Hubbard" userId="1d4a9d99-d5ce-44ef-95ca-ec6a92907a60" providerId="ADAL" clId="{4214767C-868F-42F5-8D50-FD6BA97C226C}" dt="2023-04-19T11:13:23.131" v="239"/>
        <pc:sldMkLst>
          <pc:docMk/>
          <pc:sldMk cId="4035637413" sldId="873"/>
        </pc:sldMkLst>
        <pc:spChg chg="mod">
          <ac:chgData name="Emily Hubbard" userId="1d4a9d99-d5ce-44ef-95ca-ec6a92907a60" providerId="ADAL" clId="{4214767C-868F-42F5-8D50-FD6BA97C226C}" dt="2023-04-19T11:13:19.286" v="232" actId="208"/>
          <ac:spMkLst>
            <pc:docMk/>
            <pc:sldMk cId="4035637413" sldId="873"/>
            <ac:spMk id="4" creationId="{EFC47366-3492-79CF-0491-17C13579D542}"/>
          </ac:spMkLst>
        </pc:spChg>
        <pc:spChg chg="add mod ord">
          <ac:chgData name="Emily Hubbard" userId="1d4a9d99-d5ce-44ef-95ca-ec6a92907a60" providerId="ADAL" clId="{4214767C-868F-42F5-8D50-FD6BA97C226C}" dt="2023-04-19T11:10:52.961" v="71" actId="171"/>
          <ac:spMkLst>
            <pc:docMk/>
            <pc:sldMk cId="4035637413" sldId="873"/>
            <ac:spMk id="7" creationId="{E25E64B7-B786-F552-80DB-47555BC45947}"/>
          </ac:spMkLst>
        </pc:spChg>
      </pc:sldChg>
      <pc:sldChg chg="addSp modSp mod replTag delTag">
        <pc:chgData name="Emily Hubbard" userId="1d4a9d99-d5ce-44ef-95ca-ec6a92907a60" providerId="ADAL" clId="{4214767C-868F-42F5-8D50-FD6BA97C226C}" dt="2023-04-19T11:13:23.704" v="241"/>
        <pc:sldMkLst>
          <pc:docMk/>
          <pc:sldMk cId="3346875912" sldId="874"/>
        </pc:sldMkLst>
        <pc:spChg chg="add mod ord">
          <ac:chgData name="Emily Hubbard" userId="1d4a9d99-d5ce-44ef-95ca-ec6a92907a60" providerId="ADAL" clId="{4214767C-868F-42F5-8D50-FD6BA97C226C}" dt="2023-04-19T11:10:57.334" v="80" actId="171"/>
          <ac:spMkLst>
            <pc:docMk/>
            <pc:sldMk cId="3346875912" sldId="874"/>
            <ac:spMk id="6" creationId="{0056B35E-609C-1293-8179-C194B7792AFC}"/>
          </ac:spMkLst>
        </pc:spChg>
      </pc:sldChg>
      <pc:sldChg chg="addSp modSp mod replTag delTag">
        <pc:chgData name="Emily Hubbard" userId="1d4a9d99-d5ce-44ef-95ca-ec6a92907a60" providerId="ADAL" clId="{4214767C-868F-42F5-8D50-FD6BA97C226C}" dt="2023-04-19T11:17:41.080" v="261" actId="1076"/>
        <pc:sldMkLst>
          <pc:docMk/>
          <pc:sldMk cId="1416442405" sldId="876"/>
        </pc:sldMkLst>
        <pc:spChg chg="add mod">
          <ac:chgData name="Emily Hubbard" userId="1d4a9d99-d5ce-44ef-95ca-ec6a92907a60" providerId="ADAL" clId="{4214767C-868F-42F5-8D50-FD6BA97C226C}" dt="2023-04-19T11:11:05.851" v="93"/>
          <ac:spMkLst>
            <pc:docMk/>
            <pc:sldMk cId="1416442405" sldId="876"/>
            <ac:spMk id="3" creationId="{2CA2E60E-30A2-BDBC-F300-5965268E6EAF}"/>
          </ac:spMkLst>
        </pc:spChg>
        <pc:spChg chg="mod">
          <ac:chgData name="Emily Hubbard" userId="1d4a9d99-d5ce-44ef-95ca-ec6a92907a60" providerId="ADAL" clId="{4214767C-868F-42F5-8D50-FD6BA97C226C}" dt="2023-04-19T11:17:41.080" v="261" actId="1076"/>
          <ac:spMkLst>
            <pc:docMk/>
            <pc:sldMk cId="1416442405" sldId="876"/>
            <ac:spMk id="17" creationId="{A9039DDD-1BDE-E76E-6D38-8BB0286E14EA}"/>
          </ac:spMkLst>
        </pc:spChg>
        <pc:spChg chg="mod">
          <ac:chgData name="Emily Hubbard" userId="1d4a9d99-d5ce-44ef-95ca-ec6a92907a60" providerId="ADAL" clId="{4214767C-868F-42F5-8D50-FD6BA97C226C}" dt="2023-04-19T11:17:41.080" v="261" actId="1076"/>
          <ac:spMkLst>
            <pc:docMk/>
            <pc:sldMk cId="1416442405" sldId="876"/>
            <ac:spMk id="18" creationId="{0FC7B8A6-4662-26AE-D623-C22018F3DDEB}"/>
          </ac:spMkLst>
        </pc:spChg>
        <pc:spChg chg="mod">
          <ac:chgData name="Emily Hubbard" userId="1d4a9d99-d5ce-44ef-95ca-ec6a92907a60" providerId="ADAL" clId="{4214767C-868F-42F5-8D50-FD6BA97C226C}" dt="2023-04-19T11:17:41.080" v="261" actId="1076"/>
          <ac:spMkLst>
            <pc:docMk/>
            <pc:sldMk cId="1416442405" sldId="876"/>
            <ac:spMk id="20" creationId="{E9293325-E7F8-A984-DCF9-A7171309D5C0}"/>
          </ac:spMkLst>
        </pc:spChg>
      </pc:sldChg>
      <pc:sldChg chg="addSp modSp mod replTag delTag">
        <pc:chgData name="Emily Hubbard" userId="1d4a9d99-d5ce-44ef-95ca-ec6a92907a60" providerId="ADAL" clId="{4214767C-868F-42F5-8D50-FD6BA97C226C}" dt="2023-04-19T11:11:17.056" v="119" actId="171"/>
        <pc:sldMkLst>
          <pc:docMk/>
          <pc:sldMk cId="1447858246" sldId="877"/>
        </pc:sldMkLst>
        <pc:spChg chg="add mod ord">
          <ac:chgData name="Emily Hubbard" userId="1d4a9d99-d5ce-44ef-95ca-ec6a92907a60" providerId="ADAL" clId="{4214767C-868F-42F5-8D50-FD6BA97C226C}" dt="2023-04-19T11:11:17.056" v="119" actId="171"/>
          <ac:spMkLst>
            <pc:docMk/>
            <pc:sldMk cId="1447858246" sldId="877"/>
            <ac:spMk id="3" creationId="{2639F1D3-2879-47AB-15F9-E4BAAF4FEAFC}"/>
          </ac:spMkLst>
        </pc:spChg>
      </pc:sldChg>
      <pc:sldChg chg="addSp delSp modSp mod delAnim modAnim replTag delTag">
        <pc:chgData name="Emily Hubbard" userId="1d4a9d99-d5ce-44ef-95ca-ec6a92907a60" providerId="ADAL" clId="{4214767C-868F-42F5-8D50-FD6BA97C226C}" dt="2023-04-19T11:17:34.142" v="256"/>
        <pc:sldMkLst>
          <pc:docMk/>
          <pc:sldMk cId="2254346630" sldId="918"/>
        </pc:sldMkLst>
        <pc:spChg chg="add mod">
          <ac:chgData name="Emily Hubbard" userId="1d4a9d99-d5ce-44ef-95ca-ec6a92907a60" providerId="ADAL" clId="{4214767C-868F-42F5-8D50-FD6BA97C226C}" dt="2023-04-19T11:11:07.508" v="98"/>
          <ac:spMkLst>
            <pc:docMk/>
            <pc:sldMk cId="2254346630" sldId="918"/>
            <ac:spMk id="4" creationId="{980315BA-9F75-5C7A-9E79-70034F6380A6}"/>
          </ac:spMkLst>
        </pc:spChg>
        <pc:picChg chg="del">
          <ac:chgData name="Emily Hubbard" userId="1d4a9d99-d5ce-44ef-95ca-ec6a92907a60" providerId="ADAL" clId="{4214767C-868F-42F5-8D50-FD6BA97C226C}" dt="2023-04-19T11:11:09.077" v="101" actId="478"/>
          <ac:picMkLst>
            <pc:docMk/>
            <pc:sldMk cId="2254346630" sldId="918"/>
            <ac:picMk id="3" creationId="{4E1BBA62-8640-FC80-B894-C9FFE3209942}"/>
          </ac:picMkLst>
        </pc:picChg>
        <pc:picChg chg="add mod">
          <ac:chgData name="Emily Hubbard" userId="1d4a9d99-d5ce-44ef-95ca-ec6a92907a60" providerId="ADAL" clId="{4214767C-868F-42F5-8D50-FD6BA97C226C}" dt="2023-04-19T11:17:30.837" v="254" actId="1076"/>
          <ac:picMkLst>
            <pc:docMk/>
            <pc:sldMk cId="2254346630" sldId="918"/>
            <ac:picMk id="5" creationId="{212863D8-DE49-9D41-AFEE-A91D9364F8D6}"/>
          </ac:picMkLst>
        </pc:picChg>
      </pc:sldChg>
      <pc:sldChg chg="addSp modSp mod replTag delTag">
        <pc:chgData name="Emily Hubbard" userId="1d4a9d99-d5ce-44ef-95ca-ec6a92907a60" providerId="ADAL" clId="{4214767C-868F-42F5-8D50-FD6BA97C226C}" dt="2023-04-19T11:11:04.125" v="90" actId="171"/>
        <pc:sldMkLst>
          <pc:docMk/>
          <pc:sldMk cId="2574800232" sldId="942"/>
        </pc:sldMkLst>
        <pc:spChg chg="add mod ord">
          <ac:chgData name="Emily Hubbard" userId="1d4a9d99-d5ce-44ef-95ca-ec6a92907a60" providerId="ADAL" clId="{4214767C-868F-42F5-8D50-FD6BA97C226C}" dt="2023-04-19T11:11:04.125" v="90" actId="171"/>
          <ac:spMkLst>
            <pc:docMk/>
            <pc:sldMk cId="2574800232" sldId="942"/>
            <ac:spMk id="4" creationId="{2CA3058D-85BC-6C97-7E2E-AF4B2DECD391}"/>
          </ac:spMkLst>
        </pc:spChg>
      </pc:sldChg>
      <pc:sldChg chg="addSp modSp mod replTag delTag">
        <pc:chgData name="Emily Hubbard" userId="1d4a9d99-d5ce-44ef-95ca-ec6a92907a60" providerId="ADAL" clId="{4214767C-868F-42F5-8D50-FD6BA97C226C}" dt="2023-04-19T11:12:11.435" v="182" actId="20577"/>
        <pc:sldMkLst>
          <pc:docMk/>
          <pc:sldMk cId="1304413350" sldId="943"/>
        </pc:sldMkLst>
        <pc:spChg chg="mod">
          <ac:chgData name="Emily Hubbard" userId="1d4a9d99-d5ce-44ef-95ca-ec6a92907a60" providerId="ADAL" clId="{4214767C-868F-42F5-8D50-FD6BA97C226C}" dt="2023-04-19T11:12:11.435" v="182" actId="20577"/>
          <ac:spMkLst>
            <pc:docMk/>
            <pc:sldMk cId="1304413350" sldId="943"/>
            <ac:spMk id="3" creationId="{8D662A96-198B-0482-0D47-E317B6815AB3}"/>
          </ac:spMkLst>
        </pc:spChg>
        <pc:spChg chg="add mod ord">
          <ac:chgData name="Emily Hubbard" userId="1d4a9d99-d5ce-44ef-95ca-ec6a92907a60" providerId="ADAL" clId="{4214767C-868F-42F5-8D50-FD6BA97C226C}" dt="2023-04-19T11:11:22.793" v="133" actId="171"/>
          <ac:spMkLst>
            <pc:docMk/>
            <pc:sldMk cId="1304413350" sldId="943"/>
            <ac:spMk id="5" creationId="{84D67755-5155-157A-0F81-4D13CE4475F2}"/>
          </ac:spMkLst>
        </pc:spChg>
      </pc:sldChg>
    </pc:docChg>
  </pc:docChgLst>
  <pc:docChgLst>
    <pc:chgData name="Emily Hubbard" userId="1d4a9d99-d5ce-44ef-95ca-ec6a92907a60" providerId="ADAL" clId="{3C450EAC-A620-45D6-9C8B-5AF01C630FCC}"/>
    <pc:docChg chg="custSel addSld modSld modSection">
      <pc:chgData name="Emily Hubbard" userId="1d4a9d99-d5ce-44ef-95ca-ec6a92907a60" providerId="ADAL" clId="{3C450EAC-A620-45D6-9C8B-5AF01C630FCC}" dt="2023-10-27T12:34:41.787" v="84"/>
      <pc:docMkLst>
        <pc:docMk/>
      </pc:docMkLst>
      <pc:sldChg chg="addSp modSp mod">
        <pc:chgData name="Emily Hubbard" userId="1d4a9d99-d5ce-44ef-95ca-ec6a92907a60" providerId="ADAL" clId="{3C450EAC-A620-45D6-9C8B-5AF01C630FCC}" dt="2023-10-27T12:34:25.776" v="70" actId="1035"/>
        <pc:sldMkLst>
          <pc:docMk/>
          <pc:sldMk cId="907891355" sldId="295"/>
        </pc:sldMkLst>
        <pc:spChg chg="add mod">
          <ac:chgData name="Emily Hubbard" userId="1d4a9d99-d5ce-44ef-95ca-ec6a92907a60" providerId="ADAL" clId="{3C450EAC-A620-45D6-9C8B-5AF01C630FCC}" dt="2023-10-27T12:34:25.776" v="70" actId="1035"/>
          <ac:spMkLst>
            <pc:docMk/>
            <pc:sldMk cId="907891355" sldId="295"/>
            <ac:spMk id="2" creationId="{563DFAEE-D683-CDC1-D21F-DC98448903BA}"/>
          </ac:spMkLst>
        </pc:spChg>
      </pc:sldChg>
      <pc:sldChg chg="addSp modSp">
        <pc:chgData name="Emily Hubbard" userId="1d4a9d99-d5ce-44ef-95ca-ec6a92907a60" providerId="ADAL" clId="{3C450EAC-A620-45D6-9C8B-5AF01C630FCC}" dt="2023-10-27T12:34:29.524" v="73"/>
        <pc:sldMkLst>
          <pc:docMk/>
          <pc:sldMk cId="4070990076" sldId="296"/>
        </pc:sldMkLst>
        <pc:spChg chg="add mod">
          <ac:chgData name="Emily Hubbard" userId="1d4a9d99-d5ce-44ef-95ca-ec6a92907a60" providerId="ADAL" clId="{3C450EAC-A620-45D6-9C8B-5AF01C630FCC}" dt="2023-10-27T12:34:29.524" v="73"/>
          <ac:spMkLst>
            <pc:docMk/>
            <pc:sldMk cId="4070990076" sldId="296"/>
            <ac:spMk id="6" creationId="{AD1C816B-6CA4-7DF2-9E03-D693907482B7}"/>
          </ac:spMkLst>
        </pc:spChg>
      </pc:sldChg>
      <pc:sldChg chg="addSp delSp modSp mod">
        <pc:chgData name="Emily Hubbard" userId="1d4a9d99-d5ce-44ef-95ca-ec6a92907a60" providerId="ADAL" clId="{3C450EAC-A620-45D6-9C8B-5AF01C630FCC}" dt="2023-10-27T12:34:27.651" v="71"/>
        <pc:sldMkLst>
          <pc:docMk/>
          <pc:sldMk cId="3981157455" sldId="301"/>
        </pc:sldMkLst>
        <pc:spChg chg="add mod">
          <ac:chgData name="Emily Hubbard" userId="1d4a9d99-d5ce-44ef-95ca-ec6a92907a60" providerId="ADAL" clId="{3C450EAC-A620-45D6-9C8B-5AF01C630FCC}" dt="2023-10-27T12:33:59.983" v="54" actId="1036"/>
          <ac:spMkLst>
            <pc:docMk/>
            <pc:sldMk cId="3981157455" sldId="301"/>
            <ac:spMk id="4" creationId="{A8EAA4D2-AAEE-DD34-724B-888D5F54790A}"/>
          </ac:spMkLst>
        </pc:spChg>
        <pc:spChg chg="mod">
          <ac:chgData name="Emily Hubbard" userId="1d4a9d99-d5ce-44ef-95ca-ec6a92907a60" providerId="ADAL" clId="{3C450EAC-A620-45D6-9C8B-5AF01C630FCC}" dt="2023-10-27T12:33:31.417" v="42" actId="207"/>
          <ac:spMkLst>
            <pc:docMk/>
            <pc:sldMk cId="3981157455" sldId="301"/>
            <ac:spMk id="6" creationId="{C69B47ED-0BFA-0D11-DBD9-A371B35DB884}"/>
          </ac:spMkLst>
        </pc:spChg>
        <pc:spChg chg="del">
          <ac:chgData name="Emily Hubbard" userId="1d4a9d99-d5ce-44ef-95ca-ec6a92907a60" providerId="ADAL" clId="{3C450EAC-A620-45D6-9C8B-5AF01C630FCC}" dt="2023-10-27T12:33:22.266" v="22" actId="478"/>
          <ac:spMkLst>
            <pc:docMk/>
            <pc:sldMk cId="3981157455" sldId="301"/>
            <ac:spMk id="7" creationId="{3E2A30D4-16FF-7CED-D16C-1D76817EF764}"/>
          </ac:spMkLst>
        </pc:spChg>
        <pc:spChg chg="add del mod">
          <ac:chgData name="Emily Hubbard" userId="1d4a9d99-d5ce-44ef-95ca-ec6a92907a60" providerId="ADAL" clId="{3C450EAC-A620-45D6-9C8B-5AF01C630FCC}" dt="2023-10-27T12:34:16.088" v="65" actId="478"/>
          <ac:spMkLst>
            <pc:docMk/>
            <pc:sldMk cId="3981157455" sldId="301"/>
            <ac:spMk id="8" creationId="{A78CB54F-4337-3C91-A89D-F0AD3B1A174C}"/>
          </ac:spMkLst>
        </pc:spChg>
        <pc:spChg chg="add mod">
          <ac:chgData name="Emily Hubbard" userId="1d4a9d99-d5ce-44ef-95ca-ec6a92907a60" providerId="ADAL" clId="{3C450EAC-A620-45D6-9C8B-5AF01C630FCC}" dt="2023-10-27T12:34:27.651" v="71"/>
          <ac:spMkLst>
            <pc:docMk/>
            <pc:sldMk cId="3981157455" sldId="301"/>
            <ac:spMk id="9" creationId="{17F82E0A-57CA-924A-5A14-72C15C41C80B}"/>
          </ac:spMkLst>
        </pc:spChg>
      </pc:sldChg>
      <pc:sldChg chg="addSp modSp">
        <pc:chgData name="Emily Hubbard" userId="1d4a9d99-d5ce-44ef-95ca-ec6a92907a60" providerId="ADAL" clId="{3C450EAC-A620-45D6-9C8B-5AF01C630FCC}" dt="2023-10-27T12:34:40.364" v="83"/>
        <pc:sldMkLst>
          <pc:docMk/>
          <pc:sldMk cId="3712363524" sldId="755"/>
        </pc:sldMkLst>
        <pc:spChg chg="add mod">
          <ac:chgData name="Emily Hubbard" userId="1d4a9d99-d5ce-44ef-95ca-ec6a92907a60" providerId="ADAL" clId="{3C450EAC-A620-45D6-9C8B-5AF01C630FCC}" dt="2023-10-27T12:34:40.364" v="83"/>
          <ac:spMkLst>
            <pc:docMk/>
            <pc:sldMk cId="3712363524" sldId="755"/>
            <ac:spMk id="2" creationId="{066AF3C4-4A6E-82FF-5903-18AEF257D62B}"/>
          </ac:spMkLst>
        </pc:spChg>
      </pc:sldChg>
      <pc:sldChg chg="addSp modSp">
        <pc:chgData name="Emily Hubbard" userId="1d4a9d99-d5ce-44ef-95ca-ec6a92907a60" providerId="ADAL" clId="{3C450EAC-A620-45D6-9C8B-5AF01C630FCC}" dt="2023-10-27T12:34:39.507" v="82"/>
        <pc:sldMkLst>
          <pc:docMk/>
          <pc:sldMk cId="1801521897" sldId="850"/>
        </pc:sldMkLst>
        <pc:spChg chg="add mod">
          <ac:chgData name="Emily Hubbard" userId="1d4a9d99-d5ce-44ef-95ca-ec6a92907a60" providerId="ADAL" clId="{3C450EAC-A620-45D6-9C8B-5AF01C630FCC}" dt="2023-10-27T12:34:39.507" v="82"/>
          <ac:spMkLst>
            <pc:docMk/>
            <pc:sldMk cId="1801521897" sldId="850"/>
            <ac:spMk id="9" creationId="{644172A0-BFC5-CDBE-AD15-B5574A7B2293}"/>
          </ac:spMkLst>
        </pc:spChg>
      </pc:sldChg>
      <pc:sldChg chg="addSp modSp add mod">
        <pc:chgData name="Emily Hubbard" userId="1d4a9d99-d5ce-44ef-95ca-ec6a92907a60" providerId="ADAL" clId="{3C450EAC-A620-45D6-9C8B-5AF01C630FCC}" dt="2023-10-27T12:34:41.787" v="84"/>
        <pc:sldMkLst>
          <pc:docMk/>
          <pc:sldMk cId="419160087" sldId="854"/>
        </pc:sldMkLst>
        <pc:spChg chg="add mod">
          <ac:chgData name="Emily Hubbard" userId="1d4a9d99-d5ce-44ef-95ca-ec6a92907a60" providerId="ADAL" clId="{3C450EAC-A620-45D6-9C8B-5AF01C630FCC}" dt="2023-10-27T12:34:41.787" v="84"/>
          <ac:spMkLst>
            <pc:docMk/>
            <pc:sldMk cId="419160087" sldId="854"/>
            <ac:spMk id="3" creationId="{C89082CD-DA37-3BEA-0ADD-1D652CC0BBBD}"/>
          </ac:spMkLst>
        </pc:spChg>
        <pc:spChg chg="mod">
          <ac:chgData name="Emily Hubbard" userId="1d4a9d99-d5ce-44ef-95ca-ec6a92907a60" providerId="ADAL" clId="{3C450EAC-A620-45D6-9C8B-5AF01C630FCC}" dt="2023-10-18T21:34:30.597" v="20" actId="20577"/>
          <ac:spMkLst>
            <pc:docMk/>
            <pc:sldMk cId="419160087" sldId="854"/>
            <ac:spMk id="8" creationId="{F11AD65E-D046-C714-8AD1-2D4AB023829D}"/>
          </ac:spMkLst>
        </pc:spChg>
      </pc:sldChg>
      <pc:sldChg chg="addSp modSp">
        <pc:chgData name="Emily Hubbard" userId="1d4a9d99-d5ce-44ef-95ca-ec6a92907a60" providerId="ADAL" clId="{3C450EAC-A620-45D6-9C8B-5AF01C630FCC}" dt="2023-10-27T12:34:30.980" v="74"/>
        <pc:sldMkLst>
          <pc:docMk/>
          <pc:sldMk cId="2890791356" sldId="872"/>
        </pc:sldMkLst>
        <pc:spChg chg="add mod">
          <ac:chgData name="Emily Hubbard" userId="1d4a9d99-d5ce-44ef-95ca-ec6a92907a60" providerId="ADAL" clId="{3C450EAC-A620-45D6-9C8B-5AF01C630FCC}" dt="2023-10-27T12:34:30.980" v="74"/>
          <ac:spMkLst>
            <pc:docMk/>
            <pc:sldMk cId="2890791356" sldId="872"/>
            <ac:spMk id="7" creationId="{D49EC5EC-79A3-3D86-90EC-398CA10C1CE5}"/>
          </ac:spMkLst>
        </pc:spChg>
      </pc:sldChg>
      <pc:sldChg chg="addSp modSp">
        <pc:chgData name="Emily Hubbard" userId="1d4a9d99-d5ce-44ef-95ca-ec6a92907a60" providerId="ADAL" clId="{3C450EAC-A620-45D6-9C8B-5AF01C630FCC}" dt="2023-10-27T12:34:31.630" v="75"/>
        <pc:sldMkLst>
          <pc:docMk/>
          <pc:sldMk cId="4035637413" sldId="873"/>
        </pc:sldMkLst>
        <pc:spChg chg="add mod">
          <ac:chgData name="Emily Hubbard" userId="1d4a9d99-d5ce-44ef-95ca-ec6a92907a60" providerId="ADAL" clId="{3C450EAC-A620-45D6-9C8B-5AF01C630FCC}" dt="2023-10-27T12:34:31.630" v="75"/>
          <ac:spMkLst>
            <pc:docMk/>
            <pc:sldMk cId="4035637413" sldId="873"/>
            <ac:spMk id="8" creationId="{51B1D4E4-363D-CC65-CC67-A29DB728E8E8}"/>
          </ac:spMkLst>
        </pc:spChg>
      </pc:sldChg>
      <pc:sldChg chg="addSp modSp">
        <pc:chgData name="Emily Hubbard" userId="1d4a9d99-d5ce-44ef-95ca-ec6a92907a60" providerId="ADAL" clId="{3C450EAC-A620-45D6-9C8B-5AF01C630FCC}" dt="2023-10-27T12:34:32.651" v="76"/>
        <pc:sldMkLst>
          <pc:docMk/>
          <pc:sldMk cId="3346875912" sldId="874"/>
        </pc:sldMkLst>
        <pc:spChg chg="add mod">
          <ac:chgData name="Emily Hubbard" userId="1d4a9d99-d5ce-44ef-95ca-ec6a92907a60" providerId="ADAL" clId="{3C450EAC-A620-45D6-9C8B-5AF01C630FCC}" dt="2023-10-27T12:34:32.651" v="76"/>
          <ac:spMkLst>
            <pc:docMk/>
            <pc:sldMk cId="3346875912" sldId="874"/>
            <ac:spMk id="7" creationId="{C18F3534-F684-212C-1E09-281AAD852297}"/>
          </ac:spMkLst>
        </pc:spChg>
      </pc:sldChg>
      <pc:sldChg chg="addSp modSp">
        <pc:chgData name="Emily Hubbard" userId="1d4a9d99-d5ce-44ef-95ca-ec6a92907a60" providerId="ADAL" clId="{3C450EAC-A620-45D6-9C8B-5AF01C630FCC}" dt="2023-10-27T12:34:36.342" v="79"/>
        <pc:sldMkLst>
          <pc:docMk/>
          <pc:sldMk cId="1416442405" sldId="876"/>
        </pc:sldMkLst>
        <pc:spChg chg="add mod">
          <ac:chgData name="Emily Hubbard" userId="1d4a9d99-d5ce-44ef-95ca-ec6a92907a60" providerId="ADAL" clId="{3C450EAC-A620-45D6-9C8B-5AF01C630FCC}" dt="2023-10-27T12:34:36.342" v="79"/>
          <ac:spMkLst>
            <pc:docMk/>
            <pc:sldMk cId="1416442405" sldId="876"/>
            <ac:spMk id="4" creationId="{0A852FFE-77F5-1467-0891-7853A475DBB2}"/>
          </ac:spMkLst>
        </pc:spChg>
      </pc:sldChg>
      <pc:sldChg chg="addSp modSp">
        <pc:chgData name="Emily Hubbard" userId="1d4a9d99-d5ce-44ef-95ca-ec6a92907a60" providerId="ADAL" clId="{3C450EAC-A620-45D6-9C8B-5AF01C630FCC}" dt="2023-10-27T12:34:37.140" v="80"/>
        <pc:sldMkLst>
          <pc:docMk/>
          <pc:sldMk cId="1447858246" sldId="877"/>
        </pc:sldMkLst>
        <pc:spChg chg="add mod">
          <ac:chgData name="Emily Hubbard" userId="1d4a9d99-d5ce-44ef-95ca-ec6a92907a60" providerId="ADAL" clId="{3C450EAC-A620-45D6-9C8B-5AF01C630FCC}" dt="2023-10-27T12:34:37.140" v="80"/>
          <ac:spMkLst>
            <pc:docMk/>
            <pc:sldMk cId="1447858246" sldId="877"/>
            <ac:spMk id="4" creationId="{BD723F8F-71DC-17DB-F72D-12D525DEBE21}"/>
          </ac:spMkLst>
        </pc:spChg>
      </pc:sldChg>
      <pc:sldChg chg="addSp modSp">
        <pc:chgData name="Emily Hubbard" userId="1d4a9d99-d5ce-44ef-95ca-ec6a92907a60" providerId="ADAL" clId="{3C450EAC-A620-45D6-9C8B-5AF01C630FCC}" dt="2023-10-27T12:34:34.740" v="78"/>
        <pc:sldMkLst>
          <pc:docMk/>
          <pc:sldMk cId="2254346630" sldId="918"/>
        </pc:sldMkLst>
        <pc:spChg chg="add mod">
          <ac:chgData name="Emily Hubbard" userId="1d4a9d99-d5ce-44ef-95ca-ec6a92907a60" providerId="ADAL" clId="{3C450EAC-A620-45D6-9C8B-5AF01C630FCC}" dt="2023-10-27T12:34:34.740" v="78"/>
          <ac:spMkLst>
            <pc:docMk/>
            <pc:sldMk cId="2254346630" sldId="918"/>
            <ac:spMk id="3" creationId="{D259640E-3810-20E6-2E16-C9D57CF6D2A4}"/>
          </ac:spMkLst>
        </pc:spChg>
      </pc:sldChg>
      <pc:sldChg chg="addSp modSp">
        <pc:chgData name="Emily Hubbard" userId="1d4a9d99-d5ce-44ef-95ca-ec6a92907a60" providerId="ADAL" clId="{3C450EAC-A620-45D6-9C8B-5AF01C630FCC}" dt="2023-10-27T12:34:34.036" v="77"/>
        <pc:sldMkLst>
          <pc:docMk/>
          <pc:sldMk cId="2574800232" sldId="942"/>
        </pc:sldMkLst>
        <pc:spChg chg="add mod">
          <ac:chgData name="Emily Hubbard" userId="1d4a9d99-d5ce-44ef-95ca-ec6a92907a60" providerId="ADAL" clId="{3C450EAC-A620-45D6-9C8B-5AF01C630FCC}" dt="2023-10-27T12:34:34.036" v="77"/>
          <ac:spMkLst>
            <pc:docMk/>
            <pc:sldMk cId="2574800232" sldId="942"/>
            <ac:spMk id="5" creationId="{B4643D80-9813-BBB6-C320-89AF163B6435}"/>
          </ac:spMkLst>
        </pc:spChg>
      </pc:sldChg>
      <pc:sldChg chg="addSp modSp">
        <pc:chgData name="Emily Hubbard" userId="1d4a9d99-d5ce-44ef-95ca-ec6a92907a60" providerId="ADAL" clId="{3C450EAC-A620-45D6-9C8B-5AF01C630FCC}" dt="2023-10-27T12:34:38.140" v="81"/>
        <pc:sldMkLst>
          <pc:docMk/>
          <pc:sldMk cId="1304413350" sldId="943"/>
        </pc:sldMkLst>
        <pc:spChg chg="add mod">
          <ac:chgData name="Emily Hubbard" userId="1d4a9d99-d5ce-44ef-95ca-ec6a92907a60" providerId="ADAL" clId="{3C450EAC-A620-45D6-9C8B-5AF01C630FCC}" dt="2023-10-27T12:34:38.140" v="81"/>
          <ac:spMkLst>
            <pc:docMk/>
            <pc:sldMk cId="1304413350" sldId="943"/>
            <ac:spMk id="4" creationId="{69597203-7163-52C9-5E78-B90A84EA6183}"/>
          </ac:spMkLst>
        </pc:spChg>
      </pc:sldChg>
      <pc:sldChg chg="addSp modSp add">
        <pc:chgData name="Emily Hubbard" userId="1d4a9d99-d5ce-44ef-95ca-ec6a92907a60" providerId="ADAL" clId="{3C450EAC-A620-45D6-9C8B-5AF01C630FCC}" dt="2023-10-27T12:34:28.323" v="72"/>
        <pc:sldMkLst>
          <pc:docMk/>
          <pc:sldMk cId="2585791814" sldId="944"/>
        </pc:sldMkLst>
        <pc:spChg chg="add mod">
          <ac:chgData name="Emily Hubbard" userId="1d4a9d99-d5ce-44ef-95ca-ec6a92907a60" providerId="ADAL" clId="{3C450EAC-A620-45D6-9C8B-5AF01C630FCC}" dt="2023-10-27T12:34:28.323" v="72"/>
          <ac:spMkLst>
            <pc:docMk/>
            <pc:sldMk cId="2585791814" sldId="944"/>
            <ac:spMk id="3" creationId="{13E4FC0C-05F6-6777-A3A4-AECEF35D5451}"/>
          </ac:spMkLst>
        </pc:spChg>
      </pc:sldChg>
    </pc:docChg>
  </pc:docChgLst>
  <pc:docChgLst>
    <pc:chgData name="Emily Hubbard" userId="1d4a9d99-d5ce-44ef-95ca-ec6a92907a60" providerId="ADAL" clId="{D9AC39EF-BB87-4927-8DFF-D6B099E27F56}"/>
    <pc:docChg chg="modSld sldOrd">
      <pc:chgData name="Emily Hubbard" userId="1d4a9d99-d5ce-44ef-95ca-ec6a92907a60" providerId="ADAL" clId="{D9AC39EF-BB87-4927-8DFF-D6B099E27F56}" dt="2023-07-13T18:27:33.244" v="7" actId="14100"/>
      <pc:docMkLst>
        <pc:docMk/>
      </pc:docMkLst>
      <pc:sldChg chg="modTransition">
        <pc:chgData name="Emily Hubbard" userId="1d4a9d99-d5ce-44ef-95ca-ec6a92907a60" providerId="ADAL" clId="{D9AC39EF-BB87-4927-8DFF-D6B099E27F56}" dt="2023-07-13T18:26:46.976" v="2"/>
        <pc:sldMkLst>
          <pc:docMk/>
          <pc:sldMk cId="2890791356" sldId="872"/>
        </pc:sldMkLst>
      </pc:sldChg>
      <pc:sldChg chg="ord modTransition">
        <pc:chgData name="Emily Hubbard" userId="1d4a9d99-d5ce-44ef-95ca-ec6a92907a60" providerId="ADAL" clId="{D9AC39EF-BB87-4927-8DFF-D6B099E27F56}" dt="2023-07-13T18:26:46.976" v="2"/>
        <pc:sldMkLst>
          <pc:docMk/>
          <pc:sldMk cId="4035637413" sldId="873"/>
        </pc:sldMkLst>
      </pc:sldChg>
      <pc:sldChg chg="modTransition">
        <pc:chgData name="Emily Hubbard" userId="1d4a9d99-d5ce-44ef-95ca-ec6a92907a60" providerId="ADAL" clId="{D9AC39EF-BB87-4927-8DFF-D6B099E27F56}" dt="2023-07-13T18:26:46.976" v="2"/>
        <pc:sldMkLst>
          <pc:docMk/>
          <pc:sldMk cId="3346875912" sldId="874"/>
        </pc:sldMkLst>
      </pc:sldChg>
      <pc:sldChg chg="modTransition">
        <pc:chgData name="Emily Hubbard" userId="1d4a9d99-d5ce-44ef-95ca-ec6a92907a60" providerId="ADAL" clId="{D9AC39EF-BB87-4927-8DFF-D6B099E27F56}" dt="2023-07-13T18:26:54.536" v="4"/>
        <pc:sldMkLst>
          <pc:docMk/>
          <pc:sldMk cId="1416442405" sldId="876"/>
        </pc:sldMkLst>
      </pc:sldChg>
      <pc:sldChg chg="modTransition">
        <pc:chgData name="Emily Hubbard" userId="1d4a9d99-d5ce-44ef-95ca-ec6a92907a60" providerId="ADAL" clId="{D9AC39EF-BB87-4927-8DFF-D6B099E27F56}" dt="2023-07-13T18:26:56.727" v="5"/>
        <pc:sldMkLst>
          <pc:docMk/>
          <pc:sldMk cId="1447858246" sldId="877"/>
        </pc:sldMkLst>
      </pc:sldChg>
      <pc:sldChg chg="modTransition">
        <pc:chgData name="Emily Hubbard" userId="1d4a9d99-d5ce-44ef-95ca-ec6a92907a60" providerId="ADAL" clId="{D9AC39EF-BB87-4927-8DFF-D6B099E27F56}" dt="2023-07-13T18:26:46.976" v="2"/>
        <pc:sldMkLst>
          <pc:docMk/>
          <pc:sldMk cId="2574800232" sldId="942"/>
        </pc:sldMkLst>
      </pc:sldChg>
      <pc:sldChg chg="modSp mod modTransition">
        <pc:chgData name="Emily Hubbard" userId="1d4a9d99-d5ce-44ef-95ca-ec6a92907a60" providerId="ADAL" clId="{D9AC39EF-BB87-4927-8DFF-D6B099E27F56}" dt="2023-07-13T18:27:33.244" v="7" actId="14100"/>
        <pc:sldMkLst>
          <pc:docMk/>
          <pc:sldMk cId="1304413350" sldId="943"/>
        </pc:sldMkLst>
        <pc:spChg chg="mod">
          <ac:chgData name="Emily Hubbard" userId="1d4a9d99-d5ce-44ef-95ca-ec6a92907a60" providerId="ADAL" clId="{D9AC39EF-BB87-4927-8DFF-D6B099E27F56}" dt="2023-07-13T18:27:33.244" v="7" actId="14100"/>
          <ac:spMkLst>
            <pc:docMk/>
            <pc:sldMk cId="1304413350" sldId="943"/>
            <ac:spMk id="3" creationId="{8D662A96-198B-0482-0D47-E317B6815AB3}"/>
          </ac:spMkLst>
        </pc:spChg>
      </pc:sldChg>
    </pc:docChg>
  </pc:docChgLst>
  <pc:docChgLst>
    <pc:chgData name="Emily Hubbard" userId="1d4a9d99-d5ce-44ef-95ca-ec6a92907a60" providerId="ADAL" clId="{908CF397-7BBC-4405-8457-DD18C5E41425}"/>
    <pc:docChg chg="custSel addSld delSld modSld modSection">
      <pc:chgData name="Emily Hubbard" userId="1d4a9d99-d5ce-44ef-95ca-ec6a92907a60" providerId="ADAL" clId="{908CF397-7BBC-4405-8457-DD18C5E41425}" dt="2023-11-27T15:33:10.906" v="2" actId="47"/>
      <pc:docMkLst>
        <pc:docMk/>
      </pc:docMkLst>
      <pc:sldChg chg="del">
        <pc:chgData name="Emily Hubbard" userId="1d4a9d99-d5ce-44ef-95ca-ec6a92907a60" providerId="ADAL" clId="{908CF397-7BBC-4405-8457-DD18C5E41425}" dt="2023-11-27T15:33:10.906" v="2" actId="47"/>
        <pc:sldMkLst>
          <pc:docMk/>
          <pc:sldMk cId="419160087" sldId="854"/>
        </pc:sldMkLst>
      </pc:sldChg>
      <pc:sldChg chg="add">
        <pc:chgData name="Emily Hubbard" userId="1d4a9d99-d5ce-44ef-95ca-ec6a92907a60" providerId="ADAL" clId="{908CF397-7BBC-4405-8457-DD18C5E41425}" dt="2023-11-27T15:33:09.200" v="1"/>
        <pc:sldMkLst>
          <pc:docMk/>
          <pc:sldMk cId="3443595192" sldId="857"/>
        </pc:sldMkLst>
      </pc:sldChg>
      <pc:sldChg chg="delSp mod">
        <pc:chgData name="Emily Hubbard" userId="1d4a9d99-d5ce-44ef-95ca-ec6a92907a60" providerId="ADAL" clId="{908CF397-7BBC-4405-8457-DD18C5E41425}" dt="2023-11-27T12:47:04.928" v="0" actId="478"/>
        <pc:sldMkLst>
          <pc:docMk/>
          <pc:sldMk cId="4035637413" sldId="873"/>
        </pc:sldMkLst>
        <pc:spChg chg="del">
          <ac:chgData name="Emily Hubbard" userId="1d4a9d99-d5ce-44ef-95ca-ec6a92907a60" providerId="ADAL" clId="{908CF397-7BBC-4405-8457-DD18C5E41425}" dt="2023-11-27T12:47:04.928" v="0" actId="478"/>
          <ac:spMkLst>
            <pc:docMk/>
            <pc:sldMk cId="4035637413" sldId="873"/>
            <ac:spMk id="6" creationId="{299F8EEB-8639-26BA-61F6-613695383215}"/>
          </ac:spMkLst>
        </pc:spChg>
      </pc:sldChg>
    </pc:docChg>
  </pc:docChgLst>
  <pc:docChgLst>
    <pc:chgData name="Emily Hubbard" userId="1d4a9d99-d5ce-44ef-95ca-ec6a92907a60" providerId="ADAL" clId="{3B45E123-83D0-419D-B9D7-4CC167B1A04B}"/>
    <pc:docChg chg="custSel modSld replTag delTag">
      <pc:chgData name="Emily Hubbard" userId="1d4a9d99-d5ce-44ef-95ca-ec6a92907a60" providerId="ADAL" clId="{3B45E123-83D0-419D-B9D7-4CC167B1A04B}" dt="2022-12-16T14:11:51.360" v="136"/>
      <pc:docMkLst>
        <pc:docMk/>
      </pc:docMkLst>
      <pc:sldChg chg="replTag delTag">
        <pc:chgData name="Emily Hubbard" userId="1d4a9d99-d5ce-44ef-95ca-ec6a92907a60" providerId="ADAL" clId="{3B45E123-83D0-419D-B9D7-4CC167B1A04B}" dt="2022-12-16T14:05:03.050" v="7"/>
        <pc:sldMkLst>
          <pc:docMk/>
          <pc:sldMk cId="907891355" sldId="295"/>
        </pc:sldMkLst>
      </pc:sldChg>
      <pc:sldChg chg="replTag delTag">
        <pc:chgData name="Emily Hubbard" userId="1d4a9d99-d5ce-44ef-95ca-ec6a92907a60" providerId="ADAL" clId="{3B45E123-83D0-419D-B9D7-4CC167B1A04B}" dt="2022-12-16T14:05:03.685" v="9"/>
        <pc:sldMkLst>
          <pc:docMk/>
          <pc:sldMk cId="3981157455" sldId="301"/>
        </pc:sldMkLst>
      </pc:sldChg>
      <pc:sldChg chg="replTag delTag">
        <pc:chgData name="Emily Hubbard" userId="1d4a9d99-d5ce-44ef-95ca-ec6a92907a60" providerId="ADAL" clId="{3B45E123-83D0-419D-B9D7-4CC167B1A04B}" dt="2022-12-16T14:11:51.360" v="136"/>
        <pc:sldMkLst>
          <pc:docMk/>
          <pc:sldMk cId="3712363524" sldId="755"/>
        </pc:sldMkLst>
      </pc:sldChg>
      <pc:sldChg chg="modSp mod replTag delTag">
        <pc:chgData name="Emily Hubbard" userId="1d4a9d99-d5ce-44ef-95ca-ec6a92907a60" providerId="ADAL" clId="{3B45E123-83D0-419D-B9D7-4CC167B1A04B}" dt="2022-12-16T14:11:50.695" v="134"/>
        <pc:sldMkLst>
          <pc:docMk/>
          <pc:sldMk cId="1801521897" sldId="850"/>
        </pc:sldMkLst>
        <pc:spChg chg="mod">
          <ac:chgData name="Emily Hubbard" userId="1d4a9d99-d5ce-44ef-95ca-ec6a92907a60" providerId="ADAL" clId="{3B45E123-83D0-419D-B9D7-4CC167B1A04B}" dt="2022-12-16T14:11:47.793" v="132" actId="1036"/>
          <ac:spMkLst>
            <pc:docMk/>
            <pc:sldMk cId="1801521897" sldId="850"/>
            <ac:spMk id="2" creationId="{9CB9D45D-18DC-14C1-EEFE-D7FC7EDA7AF9}"/>
          </ac:spMkLst>
        </pc:spChg>
        <pc:spChg chg="mod">
          <ac:chgData name="Emily Hubbard" userId="1d4a9d99-d5ce-44ef-95ca-ec6a92907a60" providerId="ADAL" clId="{3B45E123-83D0-419D-B9D7-4CC167B1A04B}" dt="2022-12-16T14:11:47.793" v="132" actId="1036"/>
          <ac:spMkLst>
            <pc:docMk/>
            <pc:sldMk cId="1801521897" sldId="850"/>
            <ac:spMk id="3" creationId="{E9C3A6CA-9DD1-195B-799C-9F0ADDDA6B02}"/>
          </ac:spMkLst>
        </pc:spChg>
        <pc:spChg chg="mod">
          <ac:chgData name="Emily Hubbard" userId="1d4a9d99-d5ce-44ef-95ca-ec6a92907a60" providerId="ADAL" clId="{3B45E123-83D0-419D-B9D7-4CC167B1A04B}" dt="2022-12-16T14:11:47.793" v="132" actId="1036"/>
          <ac:spMkLst>
            <pc:docMk/>
            <pc:sldMk cId="1801521897" sldId="850"/>
            <ac:spMk id="5" creationId="{01FE06B9-F3CB-46A8-3F2D-B6673DE80A12}"/>
          </ac:spMkLst>
        </pc:spChg>
        <pc:spChg chg="mod">
          <ac:chgData name="Emily Hubbard" userId="1d4a9d99-d5ce-44ef-95ca-ec6a92907a60" providerId="ADAL" clId="{3B45E123-83D0-419D-B9D7-4CC167B1A04B}" dt="2022-12-16T14:11:47.793" v="132" actId="1036"/>
          <ac:spMkLst>
            <pc:docMk/>
            <pc:sldMk cId="1801521897" sldId="850"/>
            <ac:spMk id="7" creationId="{38E27FB6-C31E-2451-BDCD-A7EADC46CB9D}"/>
          </ac:spMkLst>
        </pc:spChg>
        <pc:spChg chg="mod">
          <ac:chgData name="Emily Hubbard" userId="1d4a9d99-d5ce-44ef-95ca-ec6a92907a60" providerId="ADAL" clId="{3B45E123-83D0-419D-B9D7-4CC167B1A04B}" dt="2022-12-16T14:11:47.793" v="132" actId="1036"/>
          <ac:spMkLst>
            <pc:docMk/>
            <pc:sldMk cId="1801521897" sldId="850"/>
            <ac:spMk id="13" creationId="{8F1AFDA9-1722-9AAD-7C29-2CA8C4704844}"/>
          </ac:spMkLst>
        </pc:spChg>
        <pc:spChg chg="mod">
          <ac:chgData name="Emily Hubbard" userId="1d4a9d99-d5ce-44ef-95ca-ec6a92907a60" providerId="ADAL" clId="{3B45E123-83D0-419D-B9D7-4CC167B1A04B}" dt="2022-12-16T14:11:47.793" v="132" actId="1036"/>
          <ac:spMkLst>
            <pc:docMk/>
            <pc:sldMk cId="1801521897" sldId="850"/>
            <ac:spMk id="14" creationId="{794FDC88-4C8D-FBAB-5248-C8C614A20699}"/>
          </ac:spMkLst>
        </pc:spChg>
        <pc:spChg chg="mod">
          <ac:chgData name="Emily Hubbard" userId="1d4a9d99-d5ce-44ef-95ca-ec6a92907a60" providerId="ADAL" clId="{3B45E123-83D0-419D-B9D7-4CC167B1A04B}" dt="2022-12-16T14:11:47.793" v="132" actId="1036"/>
          <ac:spMkLst>
            <pc:docMk/>
            <pc:sldMk cId="1801521897" sldId="850"/>
            <ac:spMk id="15" creationId="{A42C5383-ED22-C5F1-3B30-29FEB5371B34}"/>
          </ac:spMkLst>
        </pc:spChg>
        <pc:spChg chg="mod">
          <ac:chgData name="Emily Hubbard" userId="1d4a9d99-d5ce-44ef-95ca-ec6a92907a60" providerId="ADAL" clId="{3B45E123-83D0-419D-B9D7-4CC167B1A04B}" dt="2022-12-16T14:11:47.793" v="132" actId="1036"/>
          <ac:spMkLst>
            <pc:docMk/>
            <pc:sldMk cId="1801521897" sldId="850"/>
            <ac:spMk id="16" creationId="{60F66F39-1143-C259-124F-397626B24615}"/>
          </ac:spMkLst>
        </pc:spChg>
        <pc:picChg chg="mod">
          <ac:chgData name="Emily Hubbard" userId="1d4a9d99-d5ce-44ef-95ca-ec6a92907a60" providerId="ADAL" clId="{3B45E123-83D0-419D-B9D7-4CC167B1A04B}" dt="2022-12-16T14:11:47.793" v="132" actId="1036"/>
          <ac:picMkLst>
            <pc:docMk/>
            <pc:sldMk cId="1801521897" sldId="850"/>
            <ac:picMk id="11" creationId="{2CBFB979-A978-0AD7-CBC5-2F7878B5FC4C}"/>
          </ac:picMkLst>
        </pc:picChg>
        <pc:picChg chg="mod">
          <ac:chgData name="Emily Hubbard" userId="1d4a9d99-d5ce-44ef-95ca-ec6a92907a60" providerId="ADAL" clId="{3B45E123-83D0-419D-B9D7-4CC167B1A04B}" dt="2022-12-16T14:11:47.793" v="132" actId="1036"/>
          <ac:picMkLst>
            <pc:docMk/>
            <pc:sldMk cId="1801521897" sldId="850"/>
            <ac:picMk id="12" creationId="{CE58BF78-E177-C671-FEFA-8B78447D686B}"/>
          </ac:picMkLst>
        </pc:picChg>
      </pc:sldChg>
      <pc:sldChg chg="replTag delTag">
        <pc:chgData name="Emily Hubbard" userId="1d4a9d99-d5ce-44ef-95ca-ec6a92907a60" providerId="ADAL" clId="{3B45E123-83D0-419D-B9D7-4CC167B1A04B}" dt="2022-12-16T14:05:34.094" v="11"/>
        <pc:sldMkLst>
          <pc:docMk/>
          <pc:sldMk cId="2890791356" sldId="872"/>
        </pc:sldMkLst>
      </pc:sldChg>
      <pc:sldChg chg="replTag delTag">
        <pc:chgData name="Emily Hubbard" userId="1d4a9d99-d5ce-44ef-95ca-ec6a92907a60" providerId="ADAL" clId="{3B45E123-83D0-419D-B9D7-4CC167B1A04B}" dt="2022-12-16T14:05:39.424" v="13"/>
        <pc:sldMkLst>
          <pc:docMk/>
          <pc:sldMk cId="4035637413" sldId="873"/>
        </pc:sldMkLst>
      </pc:sldChg>
      <pc:sldChg chg="replTag delTag">
        <pc:chgData name="Emily Hubbard" userId="1d4a9d99-d5ce-44ef-95ca-ec6a92907a60" providerId="ADAL" clId="{3B45E123-83D0-419D-B9D7-4CC167B1A04B}" dt="2022-12-16T14:05:42.023" v="15"/>
        <pc:sldMkLst>
          <pc:docMk/>
          <pc:sldMk cId="3346875912" sldId="874"/>
        </pc:sldMkLst>
      </pc:sldChg>
      <pc:sldChg chg="replTag delTag">
        <pc:chgData name="Emily Hubbard" userId="1d4a9d99-d5ce-44ef-95ca-ec6a92907a60" providerId="ADAL" clId="{3B45E123-83D0-419D-B9D7-4CC167B1A04B}" dt="2022-12-16T14:06:58.650" v="36"/>
        <pc:sldMkLst>
          <pc:docMk/>
          <pc:sldMk cId="1416442405" sldId="876"/>
        </pc:sldMkLst>
      </pc:sldChg>
      <pc:sldChg chg="modSp mod replTag delTag">
        <pc:chgData name="Emily Hubbard" userId="1d4a9d99-d5ce-44ef-95ca-ec6a92907a60" providerId="ADAL" clId="{3B45E123-83D0-419D-B9D7-4CC167B1A04B}" dt="2022-12-16T14:07:10.315" v="41" actId="113"/>
        <pc:sldMkLst>
          <pc:docMk/>
          <pc:sldMk cId="1447858246" sldId="877"/>
        </pc:sldMkLst>
        <pc:spChg chg="mod">
          <ac:chgData name="Emily Hubbard" userId="1d4a9d99-d5ce-44ef-95ca-ec6a92907a60" providerId="ADAL" clId="{3B45E123-83D0-419D-B9D7-4CC167B1A04B}" dt="2022-12-16T14:07:10.315" v="41" actId="113"/>
          <ac:spMkLst>
            <pc:docMk/>
            <pc:sldMk cId="1447858246" sldId="877"/>
            <ac:spMk id="12" creationId="{DCE1D9D6-9C79-EC00-D22B-64BAFDBADCD6}"/>
          </ac:spMkLst>
        </pc:spChg>
        <pc:spChg chg="mod">
          <ac:chgData name="Emily Hubbard" userId="1d4a9d99-d5ce-44ef-95ca-ec6a92907a60" providerId="ADAL" clId="{3B45E123-83D0-419D-B9D7-4CC167B1A04B}" dt="2022-12-16T14:07:10.315" v="41" actId="113"/>
          <ac:spMkLst>
            <pc:docMk/>
            <pc:sldMk cId="1447858246" sldId="877"/>
            <ac:spMk id="14" creationId="{13F50710-E7FB-7547-35C7-CE0D4A279BD5}"/>
          </ac:spMkLst>
        </pc:spChg>
        <pc:spChg chg="mod">
          <ac:chgData name="Emily Hubbard" userId="1d4a9d99-d5ce-44ef-95ca-ec6a92907a60" providerId="ADAL" clId="{3B45E123-83D0-419D-B9D7-4CC167B1A04B}" dt="2022-12-16T14:07:10.315" v="41" actId="113"/>
          <ac:spMkLst>
            <pc:docMk/>
            <pc:sldMk cId="1447858246" sldId="877"/>
            <ac:spMk id="22" creationId="{D88F9B85-48A2-4193-623A-7692C35BDDD7}"/>
          </ac:spMkLst>
        </pc:spChg>
        <pc:spChg chg="mod">
          <ac:chgData name="Emily Hubbard" userId="1d4a9d99-d5ce-44ef-95ca-ec6a92907a60" providerId="ADAL" clId="{3B45E123-83D0-419D-B9D7-4CC167B1A04B}" dt="2022-12-16T14:07:10.315" v="41" actId="113"/>
          <ac:spMkLst>
            <pc:docMk/>
            <pc:sldMk cId="1447858246" sldId="877"/>
            <ac:spMk id="23" creationId="{46A49AD4-432B-9735-A2D2-085CF5177CDA}"/>
          </ac:spMkLst>
        </pc:spChg>
        <pc:spChg chg="mod">
          <ac:chgData name="Emily Hubbard" userId="1d4a9d99-d5ce-44ef-95ca-ec6a92907a60" providerId="ADAL" clId="{3B45E123-83D0-419D-B9D7-4CC167B1A04B}" dt="2022-12-16T14:07:10.315" v="41" actId="113"/>
          <ac:spMkLst>
            <pc:docMk/>
            <pc:sldMk cId="1447858246" sldId="877"/>
            <ac:spMk id="24" creationId="{2C57D934-E203-4321-AC8A-A2EC22ED5FA7}"/>
          </ac:spMkLst>
        </pc:spChg>
      </pc:sldChg>
      <pc:sldChg chg="modSp mod replTag delTag">
        <pc:chgData name="Emily Hubbard" userId="1d4a9d99-d5ce-44ef-95ca-ec6a92907a60" providerId="ADAL" clId="{3B45E123-83D0-419D-B9D7-4CC167B1A04B}" dt="2022-12-16T14:06:57.674" v="34"/>
        <pc:sldMkLst>
          <pc:docMk/>
          <pc:sldMk cId="2254346630" sldId="918"/>
        </pc:sldMkLst>
        <pc:spChg chg="mod">
          <ac:chgData name="Emily Hubbard" userId="1d4a9d99-d5ce-44ef-95ca-ec6a92907a60" providerId="ADAL" clId="{3B45E123-83D0-419D-B9D7-4CC167B1A04B}" dt="2022-12-16T14:06:32.589" v="32" actId="14100"/>
          <ac:spMkLst>
            <pc:docMk/>
            <pc:sldMk cId="2254346630" sldId="918"/>
            <ac:spMk id="8" creationId="{406EF788-90F9-2BFD-71B8-F67C74510187}"/>
          </ac:spMkLst>
        </pc:spChg>
      </pc:sldChg>
      <pc:sldChg chg="replTag delTag">
        <pc:chgData name="Emily Hubbard" userId="1d4a9d99-d5ce-44ef-95ca-ec6a92907a60" providerId="ADAL" clId="{3B45E123-83D0-419D-B9D7-4CC167B1A04B}" dt="2022-12-16T14:05:55" v="19"/>
        <pc:sldMkLst>
          <pc:docMk/>
          <pc:sldMk cId="2574800232" sldId="942"/>
        </pc:sldMkLst>
      </pc:sldChg>
      <pc:sldChg chg="addSp delSp modSp mod replTag delTag">
        <pc:chgData name="Emily Hubbard" userId="1d4a9d99-d5ce-44ef-95ca-ec6a92907a60" providerId="ADAL" clId="{3B45E123-83D0-419D-B9D7-4CC167B1A04B}" dt="2022-12-16T14:11:36.196" v="114"/>
        <pc:sldMkLst>
          <pc:docMk/>
          <pc:sldMk cId="1304413350" sldId="943"/>
        </pc:sldMkLst>
        <pc:spChg chg="mod">
          <ac:chgData name="Emily Hubbard" userId="1d4a9d99-d5ce-44ef-95ca-ec6a92907a60" providerId="ADAL" clId="{3B45E123-83D0-419D-B9D7-4CC167B1A04B}" dt="2022-12-16T14:08:45.255" v="72" actId="1076"/>
          <ac:spMkLst>
            <pc:docMk/>
            <pc:sldMk cId="1304413350" sldId="943"/>
            <ac:spMk id="3" creationId="{8D662A96-198B-0482-0D47-E317B6815AB3}"/>
          </ac:spMkLst>
        </pc:spChg>
        <pc:spChg chg="del mod">
          <ac:chgData name="Emily Hubbard" userId="1d4a9d99-d5ce-44ef-95ca-ec6a92907a60" providerId="ADAL" clId="{3B45E123-83D0-419D-B9D7-4CC167B1A04B}" dt="2022-12-16T14:08:21.841" v="62" actId="478"/>
          <ac:spMkLst>
            <pc:docMk/>
            <pc:sldMk cId="1304413350" sldId="943"/>
            <ac:spMk id="9" creationId="{062E8859-B6EE-9746-36FB-D77FB6380917}"/>
          </ac:spMkLst>
        </pc:spChg>
        <pc:spChg chg="del mod">
          <ac:chgData name="Emily Hubbard" userId="1d4a9d99-d5ce-44ef-95ca-ec6a92907a60" providerId="ADAL" clId="{3B45E123-83D0-419D-B9D7-4CC167B1A04B}" dt="2022-12-16T14:08:21.409" v="61" actId="478"/>
          <ac:spMkLst>
            <pc:docMk/>
            <pc:sldMk cId="1304413350" sldId="943"/>
            <ac:spMk id="10" creationId="{77D23C83-5A46-5BFD-4FA3-9AD424E48CC0}"/>
          </ac:spMkLst>
        </pc:spChg>
        <pc:spChg chg="mod">
          <ac:chgData name="Emily Hubbard" userId="1d4a9d99-d5ce-44ef-95ca-ec6a92907a60" providerId="ADAL" clId="{3B45E123-83D0-419D-B9D7-4CC167B1A04B}" dt="2022-12-16T14:09:33.471" v="91" actId="1076"/>
          <ac:spMkLst>
            <pc:docMk/>
            <pc:sldMk cId="1304413350" sldId="943"/>
            <ac:spMk id="11" creationId="{42CA3EB9-4D51-1ED7-B702-94E85F22DC2C}"/>
          </ac:spMkLst>
        </pc:spChg>
        <pc:spChg chg="add del mod">
          <ac:chgData name="Emily Hubbard" userId="1d4a9d99-d5ce-44ef-95ca-ec6a92907a60" providerId="ADAL" clId="{3B45E123-83D0-419D-B9D7-4CC167B1A04B}" dt="2022-12-16T14:09:29.144" v="89" actId="478"/>
          <ac:spMkLst>
            <pc:docMk/>
            <pc:sldMk cId="1304413350" sldId="943"/>
            <ac:spMk id="12" creationId="{26D2AFA8-4D83-73EA-09E2-C2A267A4469E}"/>
          </ac:spMkLst>
        </pc:spChg>
        <pc:spChg chg="add mod ord">
          <ac:chgData name="Emily Hubbard" userId="1d4a9d99-d5ce-44ef-95ca-ec6a92907a60" providerId="ADAL" clId="{3B45E123-83D0-419D-B9D7-4CC167B1A04B}" dt="2022-12-16T14:09:31.231" v="90" actId="1076"/>
          <ac:spMkLst>
            <pc:docMk/>
            <pc:sldMk cId="1304413350" sldId="943"/>
            <ac:spMk id="13" creationId="{DD757F48-2CD6-D1EE-09ED-72CC1905D346}"/>
          </ac:spMkLst>
        </pc:spChg>
        <pc:spChg chg="add mod">
          <ac:chgData name="Emily Hubbard" userId="1d4a9d99-d5ce-44ef-95ca-ec6a92907a60" providerId="ADAL" clId="{3B45E123-83D0-419D-B9D7-4CC167B1A04B}" dt="2022-12-16T14:09:47.659" v="97" actId="1076"/>
          <ac:spMkLst>
            <pc:docMk/>
            <pc:sldMk cId="1304413350" sldId="943"/>
            <ac:spMk id="14" creationId="{E1D046D3-350A-9993-009A-25B5C7B6933E}"/>
          </ac:spMkLst>
        </pc:spChg>
        <pc:spChg chg="add mod">
          <ac:chgData name="Emily Hubbard" userId="1d4a9d99-d5ce-44ef-95ca-ec6a92907a60" providerId="ADAL" clId="{3B45E123-83D0-419D-B9D7-4CC167B1A04B}" dt="2022-12-16T14:10:30.385" v="106" actId="688"/>
          <ac:spMkLst>
            <pc:docMk/>
            <pc:sldMk cId="1304413350" sldId="943"/>
            <ac:spMk id="15" creationId="{0A0DE180-1E46-CC78-576B-29F73104804D}"/>
          </ac:spMkLst>
        </pc:spChg>
        <pc:spChg chg="add mod">
          <ac:chgData name="Emily Hubbard" userId="1d4a9d99-d5ce-44ef-95ca-ec6a92907a60" providerId="ADAL" clId="{3B45E123-83D0-419D-B9D7-4CC167B1A04B}" dt="2022-12-16T14:10:39.635" v="110" actId="1076"/>
          <ac:spMkLst>
            <pc:docMk/>
            <pc:sldMk cId="1304413350" sldId="943"/>
            <ac:spMk id="16" creationId="{3FC64E36-CAB0-5189-79B3-08CD345144D9}"/>
          </ac:spMkLst>
        </pc:spChg>
        <pc:grpChg chg="del mod">
          <ac:chgData name="Emily Hubbard" userId="1d4a9d99-d5ce-44ef-95ca-ec6a92907a60" providerId="ADAL" clId="{3B45E123-83D0-419D-B9D7-4CC167B1A04B}" dt="2022-12-16T14:08:19.464" v="60" actId="27803"/>
          <ac:grpSpMkLst>
            <pc:docMk/>
            <pc:sldMk cId="1304413350" sldId="943"/>
            <ac:grpSpMk id="8" creationId="{91BAC793-7E04-5AF9-899E-4E34386C93AD}"/>
          </ac:grpSpMkLst>
        </pc:grpChg>
        <pc:picChg chg="add mod">
          <ac:chgData name="Emily Hubbard" userId="1d4a9d99-d5ce-44ef-95ca-ec6a92907a60" providerId="ADAL" clId="{3B45E123-83D0-419D-B9D7-4CC167B1A04B}" dt="2022-12-16T14:09:36.215" v="92" actId="1076"/>
          <ac:picMkLst>
            <pc:docMk/>
            <pc:sldMk cId="1304413350" sldId="943"/>
            <ac:picMk id="4" creationId="{8785ABC1-039A-A45F-B3A9-A90D044A5169}"/>
          </ac:picMkLst>
        </pc:picChg>
        <pc:picChg chg="add del mod">
          <ac:chgData name="Emily Hubbard" userId="1d4a9d99-d5ce-44ef-95ca-ec6a92907a60" providerId="ADAL" clId="{3B45E123-83D0-419D-B9D7-4CC167B1A04B}" dt="2022-12-16T14:08:19.464" v="60" actId="27803"/>
          <ac:picMkLst>
            <pc:docMk/>
            <pc:sldMk cId="1304413350" sldId="943"/>
            <ac:picMk id="7" creationId="{F85C80E5-53DA-CA4D-3B7D-8532D7CC808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C55489-A6CB-498D-89A2-44F07A05400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2F318D65-C6CF-43D8-89A2-594FF35C3B36}">
      <dgm:prSet phldrT="[Text]"/>
      <dgm:spPr>
        <a:solidFill>
          <a:srgbClr val="007A53"/>
        </a:solidFill>
        <a:ln w="28575">
          <a:noFill/>
        </a:ln>
      </dgm:spPr>
      <dgm:t>
        <a:bodyPr/>
        <a:lstStyle/>
        <a:p>
          <a:r>
            <a:rPr lang="en-GB" dirty="0"/>
            <a:t>Drowsiness that is getting worse</a:t>
          </a:r>
        </a:p>
      </dgm:t>
    </dgm:pt>
    <dgm:pt modelId="{E2FAB0A2-996F-43F4-A4F1-CD8972DF6483}" type="parTrans" cxnId="{7DD2B0D6-F0A8-40F3-BD1A-91661E7C71BD}">
      <dgm:prSet/>
      <dgm:spPr/>
      <dgm:t>
        <a:bodyPr/>
        <a:lstStyle/>
        <a:p>
          <a:endParaRPr lang="en-GB"/>
        </a:p>
      </dgm:t>
    </dgm:pt>
    <dgm:pt modelId="{E89974E3-5B49-4CD1-8448-F1F6761326C0}" type="sibTrans" cxnId="{7DD2B0D6-F0A8-40F3-BD1A-91661E7C71BD}">
      <dgm:prSet/>
      <dgm:spPr/>
      <dgm:t>
        <a:bodyPr/>
        <a:lstStyle/>
        <a:p>
          <a:endParaRPr lang="en-GB"/>
        </a:p>
      </dgm:t>
    </dgm:pt>
    <dgm:pt modelId="{4264BA6E-EEAD-4F0F-A931-03B3D226DF78}">
      <dgm:prSet phldrT="[Text]"/>
      <dgm:spPr>
        <a:solidFill>
          <a:srgbClr val="009F53"/>
        </a:solidFill>
        <a:ln w="28575">
          <a:noFill/>
        </a:ln>
      </dgm:spPr>
      <dgm:t>
        <a:bodyPr/>
        <a:lstStyle/>
        <a:p>
          <a:r>
            <a:rPr lang="en-GB"/>
            <a:t>Double vision</a:t>
          </a:r>
        </a:p>
      </dgm:t>
    </dgm:pt>
    <dgm:pt modelId="{74F589A5-4A09-4E04-8EB3-10DF71529278}" type="parTrans" cxnId="{EF828D42-77FE-4FED-A96B-7393A3634537}">
      <dgm:prSet/>
      <dgm:spPr/>
      <dgm:t>
        <a:bodyPr/>
        <a:lstStyle/>
        <a:p>
          <a:endParaRPr lang="en-GB"/>
        </a:p>
      </dgm:t>
    </dgm:pt>
    <dgm:pt modelId="{84BACC75-4971-4590-B6B7-50B0DA449633}" type="sibTrans" cxnId="{EF828D42-77FE-4FED-A96B-7393A3634537}">
      <dgm:prSet/>
      <dgm:spPr/>
      <dgm:t>
        <a:bodyPr/>
        <a:lstStyle/>
        <a:p>
          <a:endParaRPr lang="en-GB"/>
        </a:p>
      </dgm:t>
    </dgm:pt>
    <dgm:pt modelId="{DE270D36-2298-4491-949E-4E5EF81956EB}">
      <dgm:prSet phldrT="[Text]"/>
      <dgm:spPr>
        <a:solidFill>
          <a:srgbClr val="007A53"/>
        </a:solidFill>
        <a:ln w="28575">
          <a:noFill/>
        </a:ln>
      </dgm:spPr>
      <dgm:t>
        <a:bodyPr/>
        <a:lstStyle/>
        <a:p>
          <a:r>
            <a:rPr lang="en-GB" dirty="0"/>
            <a:t>A headache that is not getting better</a:t>
          </a:r>
        </a:p>
      </dgm:t>
    </dgm:pt>
    <dgm:pt modelId="{83AB0336-C122-4FCF-879E-C942F747704F}" type="parTrans" cxnId="{B1D1168A-C1F9-40DB-A9CD-8F5DEE84E267}">
      <dgm:prSet/>
      <dgm:spPr/>
      <dgm:t>
        <a:bodyPr/>
        <a:lstStyle/>
        <a:p>
          <a:endParaRPr lang="en-GB"/>
        </a:p>
      </dgm:t>
    </dgm:pt>
    <dgm:pt modelId="{79023EDF-CAC5-4BC3-A59E-D0D91567F4F2}" type="sibTrans" cxnId="{B1D1168A-C1F9-40DB-A9CD-8F5DEE84E267}">
      <dgm:prSet/>
      <dgm:spPr/>
      <dgm:t>
        <a:bodyPr/>
        <a:lstStyle/>
        <a:p>
          <a:endParaRPr lang="en-GB"/>
        </a:p>
      </dgm:t>
    </dgm:pt>
    <dgm:pt modelId="{9CC81C48-221E-41CE-9EB8-AE6264A44601}">
      <dgm:prSet phldrT="[Text]"/>
      <dgm:spPr>
        <a:solidFill>
          <a:srgbClr val="009F53"/>
        </a:solidFill>
        <a:ln w="28575">
          <a:noFill/>
        </a:ln>
      </dgm:spPr>
      <dgm:t>
        <a:bodyPr/>
        <a:lstStyle/>
        <a:p>
          <a:r>
            <a:rPr lang="en-GB"/>
            <a:t>Difficulty speaking/walking</a:t>
          </a:r>
        </a:p>
      </dgm:t>
    </dgm:pt>
    <dgm:pt modelId="{590BB61F-4363-462A-915C-2C30B17F45A1}" type="parTrans" cxnId="{2D5A324E-6690-473B-A664-B37BDDEF9BF5}">
      <dgm:prSet/>
      <dgm:spPr/>
      <dgm:t>
        <a:bodyPr/>
        <a:lstStyle/>
        <a:p>
          <a:endParaRPr lang="en-GB"/>
        </a:p>
      </dgm:t>
    </dgm:pt>
    <dgm:pt modelId="{E7129B76-0B44-47CE-A435-85087EF89DCB}" type="sibTrans" cxnId="{2D5A324E-6690-473B-A664-B37BDDEF9BF5}">
      <dgm:prSet/>
      <dgm:spPr/>
      <dgm:t>
        <a:bodyPr/>
        <a:lstStyle/>
        <a:p>
          <a:endParaRPr lang="en-GB"/>
        </a:p>
      </dgm:t>
    </dgm:pt>
    <dgm:pt modelId="{534494E2-5478-4FD7-B75C-7B6EE4AF4381}">
      <dgm:prSet phldrT="[Text]"/>
      <dgm:spPr>
        <a:solidFill>
          <a:srgbClr val="97999B"/>
        </a:solidFill>
        <a:ln w="28575">
          <a:noFill/>
        </a:ln>
      </dgm:spPr>
      <dgm:t>
        <a:bodyPr/>
        <a:lstStyle/>
        <a:p>
          <a:r>
            <a:rPr lang="en-GB"/>
            <a:t>Seizures (fitting)</a:t>
          </a:r>
        </a:p>
      </dgm:t>
    </dgm:pt>
    <dgm:pt modelId="{7F596D2C-39BC-4D70-823F-AC3AE4B6F483}" type="parTrans" cxnId="{B5E3E9C4-EEBA-4821-8149-B3A9F6E7C994}">
      <dgm:prSet/>
      <dgm:spPr/>
      <dgm:t>
        <a:bodyPr/>
        <a:lstStyle/>
        <a:p>
          <a:endParaRPr lang="en-GB"/>
        </a:p>
      </dgm:t>
    </dgm:pt>
    <dgm:pt modelId="{ECE382AE-3327-4130-A7F5-19A79339D459}" type="sibTrans" cxnId="{B5E3E9C4-EEBA-4821-8149-B3A9F6E7C994}">
      <dgm:prSet/>
      <dgm:spPr/>
      <dgm:t>
        <a:bodyPr/>
        <a:lstStyle/>
        <a:p>
          <a:endParaRPr lang="en-GB"/>
        </a:p>
      </dgm:t>
    </dgm:pt>
    <dgm:pt modelId="{3D47D743-309B-401B-BB73-FD3633E1DE78}">
      <dgm:prSet phldrT="[Text]"/>
      <dgm:spPr>
        <a:solidFill>
          <a:srgbClr val="E2E001"/>
        </a:solidFill>
        <a:ln w="28575">
          <a:noFill/>
        </a:ln>
      </dgm:spPr>
      <dgm:t>
        <a:bodyPr/>
        <a:lstStyle/>
        <a:p>
          <a:r>
            <a:rPr lang="en-GB">
              <a:solidFill>
                <a:sysClr val="windowText" lastClr="000000"/>
              </a:solidFill>
            </a:rPr>
            <a:t>Confusion</a:t>
          </a:r>
        </a:p>
      </dgm:t>
    </dgm:pt>
    <dgm:pt modelId="{D449655C-80BD-4489-A5E1-839DF6E34C9D}" type="parTrans" cxnId="{AC1C8D4B-6DBE-4430-966C-5A0883517FE8}">
      <dgm:prSet/>
      <dgm:spPr/>
      <dgm:t>
        <a:bodyPr/>
        <a:lstStyle/>
        <a:p>
          <a:endParaRPr lang="en-GB"/>
        </a:p>
      </dgm:t>
    </dgm:pt>
    <dgm:pt modelId="{5AEED1F9-3967-4253-833A-EEB14DF36101}" type="sibTrans" cxnId="{AC1C8D4B-6DBE-4430-966C-5A0883517FE8}">
      <dgm:prSet/>
      <dgm:spPr/>
      <dgm:t>
        <a:bodyPr/>
        <a:lstStyle/>
        <a:p>
          <a:endParaRPr lang="en-GB"/>
        </a:p>
      </dgm:t>
    </dgm:pt>
    <dgm:pt modelId="{24C93AE6-DF1E-4F9F-8003-E4E2DAABDD4B}">
      <dgm:prSet phldrT="[Text]"/>
      <dgm:spPr>
        <a:solidFill>
          <a:srgbClr val="E2E001"/>
        </a:solidFill>
        <a:ln w="28575">
          <a:noFill/>
        </a:ln>
      </dgm:spPr>
      <dgm:t>
        <a:bodyPr/>
        <a:lstStyle/>
        <a:p>
          <a:r>
            <a:rPr lang="en-GB">
              <a:solidFill>
                <a:sysClr val="windowText" lastClr="000000"/>
              </a:solidFill>
            </a:rPr>
            <a:t>Loss of memory and/or dizziness</a:t>
          </a:r>
        </a:p>
      </dgm:t>
    </dgm:pt>
    <dgm:pt modelId="{5CCC997C-BEE5-4604-A32B-C29B58788274}" type="parTrans" cxnId="{CB677248-FA18-4C60-9AA5-27E8A2196089}">
      <dgm:prSet/>
      <dgm:spPr/>
      <dgm:t>
        <a:bodyPr/>
        <a:lstStyle/>
        <a:p>
          <a:endParaRPr lang="en-GB"/>
        </a:p>
      </dgm:t>
    </dgm:pt>
    <dgm:pt modelId="{EB4CD8A7-1F51-4685-BDC4-0281D707A85E}" type="sibTrans" cxnId="{CB677248-FA18-4C60-9AA5-27E8A2196089}">
      <dgm:prSet/>
      <dgm:spPr/>
      <dgm:t>
        <a:bodyPr/>
        <a:lstStyle/>
        <a:p>
          <a:endParaRPr lang="en-GB"/>
        </a:p>
      </dgm:t>
    </dgm:pt>
    <dgm:pt modelId="{A9E0180A-E337-4C0E-B0E2-DA61FC703607}">
      <dgm:prSet phldrT="[Text]"/>
      <dgm:spPr>
        <a:solidFill>
          <a:srgbClr val="97999B"/>
        </a:solidFill>
        <a:ln w="28575">
          <a:noFill/>
        </a:ln>
      </dgm:spPr>
      <dgm:t>
        <a:bodyPr/>
        <a:lstStyle/>
        <a:p>
          <a:r>
            <a:rPr lang="en-GB"/>
            <a:t>Vomiting</a:t>
          </a:r>
        </a:p>
      </dgm:t>
    </dgm:pt>
    <dgm:pt modelId="{9550FC1F-461A-43F4-B425-9292E034243F}" type="parTrans" cxnId="{CE2DFB7E-72C9-44C2-B2A0-CCFFB7C82E24}">
      <dgm:prSet/>
      <dgm:spPr/>
      <dgm:t>
        <a:bodyPr/>
        <a:lstStyle/>
        <a:p>
          <a:endParaRPr lang="en-GB"/>
        </a:p>
      </dgm:t>
    </dgm:pt>
    <dgm:pt modelId="{556D8CE6-90B9-4B39-A51B-9EF44780696C}" type="sibTrans" cxnId="{CE2DFB7E-72C9-44C2-B2A0-CCFFB7C82E24}">
      <dgm:prSet/>
      <dgm:spPr/>
      <dgm:t>
        <a:bodyPr/>
        <a:lstStyle/>
        <a:p>
          <a:endParaRPr lang="en-GB"/>
        </a:p>
      </dgm:t>
    </dgm:pt>
    <dgm:pt modelId="{CF742EEF-58D1-4293-88DC-BA34D62CF52B}" type="pres">
      <dgm:prSet presAssocID="{9CC55489-A6CB-498D-89A2-44F07A054006}" presName="diagram" presStyleCnt="0">
        <dgm:presLayoutVars>
          <dgm:dir/>
          <dgm:resizeHandles val="exact"/>
        </dgm:presLayoutVars>
      </dgm:prSet>
      <dgm:spPr/>
    </dgm:pt>
    <dgm:pt modelId="{EB0ABF9B-E7EC-429A-A184-AFD19720B7E7}" type="pres">
      <dgm:prSet presAssocID="{2F318D65-C6CF-43D8-89A2-594FF35C3B36}" presName="node" presStyleLbl="node1" presStyleIdx="0" presStyleCnt="8">
        <dgm:presLayoutVars>
          <dgm:bulletEnabled val="1"/>
        </dgm:presLayoutVars>
      </dgm:prSet>
      <dgm:spPr/>
    </dgm:pt>
    <dgm:pt modelId="{8A4778BF-7B31-4596-9FCB-BBCC2C0503E2}" type="pres">
      <dgm:prSet presAssocID="{E89974E3-5B49-4CD1-8448-F1F6761326C0}" presName="sibTrans" presStyleCnt="0"/>
      <dgm:spPr/>
    </dgm:pt>
    <dgm:pt modelId="{E2E353F0-B3E1-423D-8814-C17FDA138609}" type="pres">
      <dgm:prSet presAssocID="{4264BA6E-EEAD-4F0F-A931-03B3D226DF78}" presName="node" presStyleLbl="node1" presStyleIdx="1" presStyleCnt="8">
        <dgm:presLayoutVars>
          <dgm:bulletEnabled val="1"/>
        </dgm:presLayoutVars>
      </dgm:prSet>
      <dgm:spPr/>
    </dgm:pt>
    <dgm:pt modelId="{15553BF9-ACDC-4845-A37E-76EF05028F38}" type="pres">
      <dgm:prSet presAssocID="{84BACC75-4971-4590-B6B7-50B0DA449633}" presName="sibTrans" presStyleCnt="0"/>
      <dgm:spPr/>
    </dgm:pt>
    <dgm:pt modelId="{9677E2A1-77A0-47B6-9607-D548E857F471}" type="pres">
      <dgm:prSet presAssocID="{DE270D36-2298-4491-949E-4E5EF81956EB}" presName="node" presStyleLbl="node1" presStyleIdx="2" presStyleCnt="8">
        <dgm:presLayoutVars>
          <dgm:bulletEnabled val="1"/>
        </dgm:presLayoutVars>
      </dgm:prSet>
      <dgm:spPr/>
    </dgm:pt>
    <dgm:pt modelId="{479639E5-D7B0-4C74-A2B5-E2634433AD3D}" type="pres">
      <dgm:prSet presAssocID="{79023EDF-CAC5-4BC3-A59E-D0D91567F4F2}" presName="sibTrans" presStyleCnt="0"/>
      <dgm:spPr/>
    </dgm:pt>
    <dgm:pt modelId="{C8BA80B3-EFEF-467B-AE1A-08D8B547FC4B}" type="pres">
      <dgm:prSet presAssocID="{9CC81C48-221E-41CE-9EB8-AE6264A44601}" presName="node" presStyleLbl="node1" presStyleIdx="3" presStyleCnt="8">
        <dgm:presLayoutVars>
          <dgm:bulletEnabled val="1"/>
        </dgm:presLayoutVars>
      </dgm:prSet>
      <dgm:spPr/>
    </dgm:pt>
    <dgm:pt modelId="{9B1C4892-7850-434C-8D3C-184D8EC84532}" type="pres">
      <dgm:prSet presAssocID="{E7129B76-0B44-47CE-A435-85087EF89DCB}" presName="sibTrans" presStyleCnt="0"/>
      <dgm:spPr/>
    </dgm:pt>
    <dgm:pt modelId="{64E33EB2-79D9-406A-B754-491843EFDD3C}" type="pres">
      <dgm:prSet presAssocID="{534494E2-5478-4FD7-B75C-7B6EE4AF4381}" presName="node" presStyleLbl="node1" presStyleIdx="4" presStyleCnt="8">
        <dgm:presLayoutVars>
          <dgm:bulletEnabled val="1"/>
        </dgm:presLayoutVars>
      </dgm:prSet>
      <dgm:spPr/>
    </dgm:pt>
    <dgm:pt modelId="{D767B29D-A3E8-44AB-B0F4-F4A52CCE5F6E}" type="pres">
      <dgm:prSet presAssocID="{ECE382AE-3327-4130-A7F5-19A79339D459}" presName="sibTrans" presStyleCnt="0"/>
      <dgm:spPr/>
    </dgm:pt>
    <dgm:pt modelId="{4340F865-1F1E-40D0-AF8E-8B2B0FA03E4D}" type="pres">
      <dgm:prSet presAssocID="{24C93AE6-DF1E-4F9F-8003-E4E2DAABDD4B}" presName="node" presStyleLbl="node1" presStyleIdx="5" presStyleCnt="8">
        <dgm:presLayoutVars>
          <dgm:bulletEnabled val="1"/>
        </dgm:presLayoutVars>
      </dgm:prSet>
      <dgm:spPr/>
    </dgm:pt>
    <dgm:pt modelId="{2D39F626-FEAC-436B-9D4C-4CD456F3FA6A}" type="pres">
      <dgm:prSet presAssocID="{EB4CD8A7-1F51-4685-BDC4-0281D707A85E}" presName="sibTrans" presStyleCnt="0"/>
      <dgm:spPr/>
    </dgm:pt>
    <dgm:pt modelId="{469C1A37-1E25-45A2-95D2-026256FDC853}" type="pres">
      <dgm:prSet presAssocID="{A9E0180A-E337-4C0E-B0E2-DA61FC703607}" presName="node" presStyleLbl="node1" presStyleIdx="6" presStyleCnt="8">
        <dgm:presLayoutVars>
          <dgm:bulletEnabled val="1"/>
        </dgm:presLayoutVars>
      </dgm:prSet>
      <dgm:spPr/>
    </dgm:pt>
    <dgm:pt modelId="{FD5300E1-CE35-4508-9E20-4FE51FA6AD7D}" type="pres">
      <dgm:prSet presAssocID="{556D8CE6-90B9-4B39-A51B-9EF44780696C}" presName="sibTrans" presStyleCnt="0"/>
      <dgm:spPr/>
    </dgm:pt>
    <dgm:pt modelId="{E4AD4BD1-07E7-47EA-8491-9E50B03B4825}" type="pres">
      <dgm:prSet presAssocID="{3D47D743-309B-401B-BB73-FD3633E1DE78}" presName="node" presStyleLbl="node1" presStyleIdx="7" presStyleCnt="8">
        <dgm:presLayoutVars>
          <dgm:bulletEnabled val="1"/>
        </dgm:presLayoutVars>
      </dgm:prSet>
      <dgm:spPr/>
    </dgm:pt>
  </dgm:ptLst>
  <dgm:cxnLst>
    <dgm:cxn modelId="{4E77C40B-4CAE-4DB4-9768-08DBDC138075}" type="presOf" srcId="{3D47D743-309B-401B-BB73-FD3633E1DE78}" destId="{E4AD4BD1-07E7-47EA-8491-9E50B03B4825}" srcOrd="0" destOrd="0" presId="urn:microsoft.com/office/officeart/2005/8/layout/default"/>
    <dgm:cxn modelId="{1BEF4C15-678B-47F9-846C-1849D7B0B670}" type="presOf" srcId="{534494E2-5478-4FD7-B75C-7B6EE4AF4381}" destId="{64E33EB2-79D9-406A-B754-491843EFDD3C}" srcOrd="0" destOrd="0" presId="urn:microsoft.com/office/officeart/2005/8/layout/default"/>
    <dgm:cxn modelId="{773E4661-D3AD-40FD-8560-043F9A417EE8}" type="presOf" srcId="{24C93AE6-DF1E-4F9F-8003-E4E2DAABDD4B}" destId="{4340F865-1F1E-40D0-AF8E-8B2B0FA03E4D}" srcOrd="0" destOrd="0" presId="urn:microsoft.com/office/officeart/2005/8/layout/default"/>
    <dgm:cxn modelId="{EF828D42-77FE-4FED-A96B-7393A3634537}" srcId="{9CC55489-A6CB-498D-89A2-44F07A054006}" destId="{4264BA6E-EEAD-4F0F-A931-03B3D226DF78}" srcOrd="1" destOrd="0" parTransId="{74F589A5-4A09-4E04-8EB3-10DF71529278}" sibTransId="{84BACC75-4971-4590-B6B7-50B0DA449633}"/>
    <dgm:cxn modelId="{CB677248-FA18-4C60-9AA5-27E8A2196089}" srcId="{9CC55489-A6CB-498D-89A2-44F07A054006}" destId="{24C93AE6-DF1E-4F9F-8003-E4E2DAABDD4B}" srcOrd="5" destOrd="0" parTransId="{5CCC997C-BEE5-4604-A32B-C29B58788274}" sibTransId="{EB4CD8A7-1F51-4685-BDC4-0281D707A85E}"/>
    <dgm:cxn modelId="{AC1C8D4B-6DBE-4430-966C-5A0883517FE8}" srcId="{9CC55489-A6CB-498D-89A2-44F07A054006}" destId="{3D47D743-309B-401B-BB73-FD3633E1DE78}" srcOrd="7" destOrd="0" parTransId="{D449655C-80BD-4489-A5E1-839DF6E34C9D}" sibTransId="{5AEED1F9-3967-4253-833A-EEB14DF36101}"/>
    <dgm:cxn modelId="{7571864D-0BB9-416F-88CA-88B45B3826A7}" type="presOf" srcId="{2F318D65-C6CF-43D8-89A2-594FF35C3B36}" destId="{EB0ABF9B-E7EC-429A-A184-AFD19720B7E7}" srcOrd="0" destOrd="0" presId="urn:microsoft.com/office/officeart/2005/8/layout/default"/>
    <dgm:cxn modelId="{2D5A324E-6690-473B-A664-B37BDDEF9BF5}" srcId="{9CC55489-A6CB-498D-89A2-44F07A054006}" destId="{9CC81C48-221E-41CE-9EB8-AE6264A44601}" srcOrd="3" destOrd="0" parTransId="{590BB61F-4363-462A-915C-2C30B17F45A1}" sibTransId="{E7129B76-0B44-47CE-A435-85087EF89DCB}"/>
    <dgm:cxn modelId="{68DDDC70-3EF5-4763-8B88-73E74072A5AC}" type="presOf" srcId="{A9E0180A-E337-4C0E-B0E2-DA61FC703607}" destId="{469C1A37-1E25-45A2-95D2-026256FDC853}" srcOrd="0" destOrd="0" presId="urn:microsoft.com/office/officeart/2005/8/layout/default"/>
    <dgm:cxn modelId="{CE2DFB7E-72C9-44C2-B2A0-CCFFB7C82E24}" srcId="{9CC55489-A6CB-498D-89A2-44F07A054006}" destId="{A9E0180A-E337-4C0E-B0E2-DA61FC703607}" srcOrd="6" destOrd="0" parTransId="{9550FC1F-461A-43F4-B425-9292E034243F}" sibTransId="{556D8CE6-90B9-4B39-A51B-9EF44780696C}"/>
    <dgm:cxn modelId="{B1D1168A-C1F9-40DB-A9CD-8F5DEE84E267}" srcId="{9CC55489-A6CB-498D-89A2-44F07A054006}" destId="{DE270D36-2298-4491-949E-4E5EF81956EB}" srcOrd="2" destOrd="0" parTransId="{83AB0336-C122-4FCF-879E-C942F747704F}" sibTransId="{79023EDF-CAC5-4BC3-A59E-D0D91567F4F2}"/>
    <dgm:cxn modelId="{EFFBF993-4C9F-4699-A433-219B75817E45}" type="presOf" srcId="{9CC55489-A6CB-498D-89A2-44F07A054006}" destId="{CF742EEF-58D1-4293-88DC-BA34D62CF52B}" srcOrd="0" destOrd="0" presId="urn:microsoft.com/office/officeart/2005/8/layout/default"/>
    <dgm:cxn modelId="{6D85EB95-189A-4263-A6F7-BD2E6147FE60}" type="presOf" srcId="{9CC81C48-221E-41CE-9EB8-AE6264A44601}" destId="{C8BA80B3-EFEF-467B-AE1A-08D8B547FC4B}" srcOrd="0" destOrd="0" presId="urn:microsoft.com/office/officeart/2005/8/layout/default"/>
    <dgm:cxn modelId="{B5E3E9C4-EEBA-4821-8149-B3A9F6E7C994}" srcId="{9CC55489-A6CB-498D-89A2-44F07A054006}" destId="{534494E2-5478-4FD7-B75C-7B6EE4AF4381}" srcOrd="4" destOrd="0" parTransId="{7F596D2C-39BC-4D70-823F-AC3AE4B6F483}" sibTransId="{ECE382AE-3327-4130-A7F5-19A79339D459}"/>
    <dgm:cxn modelId="{A85BC7D2-D720-4ABC-AE61-1377FE0AADBA}" type="presOf" srcId="{DE270D36-2298-4491-949E-4E5EF81956EB}" destId="{9677E2A1-77A0-47B6-9607-D548E857F471}" srcOrd="0" destOrd="0" presId="urn:microsoft.com/office/officeart/2005/8/layout/default"/>
    <dgm:cxn modelId="{7DD2B0D6-F0A8-40F3-BD1A-91661E7C71BD}" srcId="{9CC55489-A6CB-498D-89A2-44F07A054006}" destId="{2F318D65-C6CF-43D8-89A2-594FF35C3B36}" srcOrd="0" destOrd="0" parTransId="{E2FAB0A2-996F-43F4-A4F1-CD8972DF6483}" sibTransId="{E89974E3-5B49-4CD1-8448-F1F6761326C0}"/>
    <dgm:cxn modelId="{C296CEF8-59CA-43B9-A53F-54649F705FEC}" type="presOf" srcId="{4264BA6E-EEAD-4F0F-A931-03B3D226DF78}" destId="{E2E353F0-B3E1-423D-8814-C17FDA138609}" srcOrd="0" destOrd="0" presId="urn:microsoft.com/office/officeart/2005/8/layout/default"/>
    <dgm:cxn modelId="{691D9F83-8F3D-4BB7-ABBE-58957D7843E6}" type="presParOf" srcId="{CF742EEF-58D1-4293-88DC-BA34D62CF52B}" destId="{EB0ABF9B-E7EC-429A-A184-AFD19720B7E7}" srcOrd="0" destOrd="0" presId="urn:microsoft.com/office/officeart/2005/8/layout/default"/>
    <dgm:cxn modelId="{0CC4149F-5B26-4FB3-B8FA-8ACA9EE442E6}" type="presParOf" srcId="{CF742EEF-58D1-4293-88DC-BA34D62CF52B}" destId="{8A4778BF-7B31-4596-9FCB-BBCC2C0503E2}" srcOrd="1" destOrd="0" presId="urn:microsoft.com/office/officeart/2005/8/layout/default"/>
    <dgm:cxn modelId="{AAD3A7F8-CA85-4597-8621-4266E07C3D2F}" type="presParOf" srcId="{CF742EEF-58D1-4293-88DC-BA34D62CF52B}" destId="{E2E353F0-B3E1-423D-8814-C17FDA138609}" srcOrd="2" destOrd="0" presId="urn:microsoft.com/office/officeart/2005/8/layout/default"/>
    <dgm:cxn modelId="{7B6B0719-522A-4D0B-84A8-044431155437}" type="presParOf" srcId="{CF742EEF-58D1-4293-88DC-BA34D62CF52B}" destId="{15553BF9-ACDC-4845-A37E-76EF05028F38}" srcOrd="3" destOrd="0" presId="urn:microsoft.com/office/officeart/2005/8/layout/default"/>
    <dgm:cxn modelId="{BDF34772-938E-4F93-A776-A2DB00868324}" type="presParOf" srcId="{CF742EEF-58D1-4293-88DC-BA34D62CF52B}" destId="{9677E2A1-77A0-47B6-9607-D548E857F471}" srcOrd="4" destOrd="0" presId="urn:microsoft.com/office/officeart/2005/8/layout/default"/>
    <dgm:cxn modelId="{8EEAE5E7-A541-4C37-9FCD-37DCD2998FEE}" type="presParOf" srcId="{CF742EEF-58D1-4293-88DC-BA34D62CF52B}" destId="{479639E5-D7B0-4C74-A2B5-E2634433AD3D}" srcOrd="5" destOrd="0" presId="urn:microsoft.com/office/officeart/2005/8/layout/default"/>
    <dgm:cxn modelId="{C7EDC495-AFC1-44D6-B9B6-59299A1DC67B}" type="presParOf" srcId="{CF742EEF-58D1-4293-88DC-BA34D62CF52B}" destId="{C8BA80B3-EFEF-467B-AE1A-08D8B547FC4B}" srcOrd="6" destOrd="0" presId="urn:microsoft.com/office/officeart/2005/8/layout/default"/>
    <dgm:cxn modelId="{7EAE9A30-4666-45C3-B7D3-BA1FB61B3321}" type="presParOf" srcId="{CF742EEF-58D1-4293-88DC-BA34D62CF52B}" destId="{9B1C4892-7850-434C-8D3C-184D8EC84532}" srcOrd="7" destOrd="0" presId="urn:microsoft.com/office/officeart/2005/8/layout/default"/>
    <dgm:cxn modelId="{D6D0AAB6-C88E-4DFF-8476-799EBB7E6B02}" type="presParOf" srcId="{CF742EEF-58D1-4293-88DC-BA34D62CF52B}" destId="{64E33EB2-79D9-406A-B754-491843EFDD3C}" srcOrd="8" destOrd="0" presId="urn:microsoft.com/office/officeart/2005/8/layout/default"/>
    <dgm:cxn modelId="{BC5A501B-B722-4034-801D-E9032B2A2BE5}" type="presParOf" srcId="{CF742EEF-58D1-4293-88DC-BA34D62CF52B}" destId="{D767B29D-A3E8-44AB-B0F4-F4A52CCE5F6E}" srcOrd="9" destOrd="0" presId="urn:microsoft.com/office/officeart/2005/8/layout/default"/>
    <dgm:cxn modelId="{A0098359-DB69-47F3-8245-8B5E854AD3A4}" type="presParOf" srcId="{CF742EEF-58D1-4293-88DC-BA34D62CF52B}" destId="{4340F865-1F1E-40D0-AF8E-8B2B0FA03E4D}" srcOrd="10" destOrd="0" presId="urn:microsoft.com/office/officeart/2005/8/layout/default"/>
    <dgm:cxn modelId="{D457B23E-5B15-4AA6-A5D1-45AB95883921}" type="presParOf" srcId="{CF742EEF-58D1-4293-88DC-BA34D62CF52B}" destId="{2D39F626-FEAC-436B-9D4C-4CD456F3FA6A}" srcOrd="11" destOrd="0" presId="urn:microsoft.com/office/officeart/2005/8/layout/default"/>
    <dgm:cxn modelId="{67464335-182F-4A62-9279-56BAADD26120}" type="presParOf" srcId="{CF742EEF-58D1-4293-88DC-BA34D62CF52B}" destId="{469C1A37-1E25-45A2-95D2-026256FDC853}" srcOrd="12" destOrd="0" presId="urn:microsoft.com/office/officeart/2005/8/layout/default"/>
    <dgm:cxn modelId="{44E9FBCF-0210-4FCE-8BA7-22A8F87F470C}" type="presParOf" srcId="{CF742EEF-58D1-4293-88DC-BA34D62CF52B}" destId="{FD5300E1-CE35-4508-9E20-4FE51FA6AD7D}" srcOrd="13" destOrd="0" presId="urn:microsoft.com/office/officeart/2005/8/layout/default"/>
    <dgm:cxn modelId="{A3BB837F-B820-486A-B22B-7AA35BAD2288}" type="presParOf" srcId="{CF742EEF-58D1-4293-88DC-BA34D62CF52B}" destId="{E4AD4BD1-07E7-47EA-8491-9E50B03B4825}" srcOrd="14" destOrd="0" presId="urn:microsoft.com/office/officeart/2005/8/layout/defaul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ABF9B-E7EC-429A-A184-AFD19720B7E7}">
      <dsp:nvSpPr>
        <dsp:cNvPr id="0" name=""/>
        <dsp:cNvSpPr/>
      </dsp:nvSpPr>
      <dsp:spPr>
        <a:xfrm>
          <a:off x="3426" y="568800"/>
          <a:ext cx="2718413" cy="1631048"/>
        </a:xfrm>
        <a:prstGeom prst="rect">
          <a:avLst/>
        </a:prstGeom>
        <a:solidFill>
          <a:srgbClr val="007A53"/>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Drowsiness that is getting worse</a:t>
          </a:r>
        </a:p>
      </dsp:txBody>
      <dsp:txXfrm>
        <a:off x="3426" y="568800"/>
        <a:ext cx="2718413" cy="1631048"/>
      </dsp:txXfrm>
    </dsp:sp>
    <dsp:sp modelId="{E2E353F0-B3E1-423D-8814-C17FDA138609}">
      <dsp:nvSpPr>
        <dsp:cNvPr id="0" name=""/>
        <dsp:cNvSpPr/>
      </dsp:nvSpPr>
      <dsp:spPr>
        <a:xfrm>
          <a:off x="2993681" y="568800"/>
          <a:ext cx="2718413" cy="1631048"/>
        </a:xfrm>
        <a:prstGeom prst="rect">
          <a:avLst/>
        </a:prstGeom>
        <a:solidFill>
          <a:srgbClr val="009F53"/>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Double vision</a:t>
          </a:r>
        </a:p>
      </dsp:txBody>
      <dsp:txXfrm>
        <a:off x="2993681" y="568800"/>
        <a:ext cx="2718413" cy="1631048"/>
      </dsp:txXfrm>
    </dsp:sp>
    <dsp:sp modelId="{9677E2A1-77A0-47B6-9607-D548E857F471}">
      <dsp:nvSpPr>
        <dsp:cNvPr id="0" name=""/>
        <dsp:cNvSpPr/>
      </dsp:nvSpPr>
      <dsp:spPr>
        <a:xfrm>
          <a:off x="5983937" y="568800"/>
          <a:ext cx="2718413" cy="1631048"/>
        </a:xfrm>
        <a:prstGeom prst="rect">
          <a:avLst/>
        </a:prstGeom>
        <a:solidFill>
          <a:srgbClr val="007A53"/>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A headache that is not getting better</a:t>
          </a:r>
        </a:p>
      </dsp:txBody>
      <dsp:txXfrm>
        <a:off x="5983937" y="568800"/>
        <a:ext cx="2718413" cy="1631048"/>
      </dsp:txXfrm>
    </dsp:sp>
    <dsp:sp modelId="{C8BA80B3-EFEF-467B-AE1A-08D8B547FC4B}">
      <dsp:nvSpPr>
        <dsp:cNvPr id="0" name=""/>
        <dsp:cNvSpPr/>
      </dsp:nvSpPr>
      <dsp:spPr>
        <a:xfrm>
          <a:off x="8974192" y="568800"/>
          <a:ext cx="2718413" cy="1631048"/>
        </a:xfrm>
        <a:prstGeom prst="rect">
          <a:avLst/>
        </a:prstGeom>
        <a:solidFill>
          <a:srgbClr val="009F53"/>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Difficulty speaking/walking</a:t>
          </a:r>
        </a:p>
      </dsp:txBody>
      <dsp:txXfrm>
        <a:off x="8974192" y="568800"/>
        <a:ext cx="2718413" cy="1631048"/>
      </dsp:txXfrm>
    </dsp:sp>
    <dsp:sp modelId="{64E33EB2-79D9-406A-B754-491843EFDD3C}">
      <dsp:nvSpPr>
        <dsp:cNvPr id="0" name=""/>
        <dsp:cNvSpPr/>
      </dsp:nvSpPr>
      <dsp:spPr>
        <a:xfrm>
          <a:off x="3426" y="2471690"/>
          <a:ext cx="2718413" cy="1631048"/>
        </a:xfrm>
        <a:prstGeom prst="rect">
          <a:avLst/>
        </a:prstGeom>
        <a:solidFill>
          <a:srgbClr val="97999B"/>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Seizures (fitting)</a:t>
          </a:r>
        </a:p>
      </dsp:txBody>
      <dsp:txXfrm>
        <a:off x="3426" y="2471690"/>
        <a:ext cx="2718413" cy="1631048"/>
      </dsp:txXfrm>
    </dsp:sp>
    <dsp:sp modelId="{4340F865-1F1E-40D0-AF8E-8B2B0FA03E4D}">
      <dsp:nvSpPr>
        <dsp:cNvPr id="0" name=""/>
        <dsp:cNvSpPr/>
      </dsp:nvSpPr>
      <dsp:spPr>
        <a:xfrm>
          <a:off x="2993681" y="2471690"/>
          <a:ext cx="2718413" cy="1631048"/>
        </a:xfrm>
        <a:prstGeom prst="rect">
          <a:avLst/>
        </a:prstGeom>
        <a:solidFill>
          <a:srgbClr val="E2E001"/>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ysClr val="windowText" lastClr="000000"/>
              </a:solidFill>
            </a:rPr>
            <a:t>Loss of memory and/or dizziness</a:t>
          </a:r>
        </a:p>
      </dsp:txBody>
      <dsp:txXfrm>
        <a:off x="2993681" y="2471690"/>
        <a:ext cx="2718413" cy="1631048"/>
      </dsp:txXfrm>
    </dsp:sp>
    <dsp:sp modelId="{469C1A37-1E25-45A2-95D2-026256FDC853}">
      <dsp:nvSpPr>
        <dsp:cNvPr id="0" name=""/>
        <dsp:cNvSpPr/>
      </dsp:nvSpPr>
      <dsp:spPr>
        <a:xfrm>
          <a:off x="5983937" y="2471690"/>
          <a:ext cx="2718413" cy="1631048"/>
        </a:xfrm>
        <a:prstGeom prst="rect">
          <a:avLst/>
        </a:prstGeom>
        <a:solidFill>
          <a:srgbClr val="97999B"/>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Vomiting</a:t>
          </a:r>
        </a:p>
      </dsp:txBody>
      <dsp:txXfrm>
        <a:off x="5983937" y="2471690"/>
        <a:ext cx="2718413" cy="1631048"/>
      </dsp:txXfrm>
    </dsp:sp>
    <dsp:sp modelId="{E4AD4BD1-07E7-47EA-8491-9E50B03B4825}">
      <dsp:nvSpPr>
        <dsp:cNvPr id="0" name=""/>
        <dsp:cNvSpPr/>
      </dsp:nvSpPr>
      <dsp:spPr>
        <a:xfrm>
          <a:off x="8974192" y="2471690"/>
          <a:ext cx="2718413" cy="1631048"/>
        </a:xfrm>
        <a:prstGeom prst="rect">
          <a:avLst/>
        </a:prstGeom>
        <a:solidFill>
          <a:srgbClr val="E2E001"/>
        </a:solidFill>
        <a:ln w="28575"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ysClr val="windowText" lastClr="000000"/>
              </a:solidFill>
            </a:rPr>
            <a:t>Confusion</a:t>
          </a:r>
        </a:p>
      </dsp:txBody>
      <dsp:txXfrm>
        <a:off x="8974192" y="2471690"/>
        <a:ext cx="2718413" cy="163104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1903139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1757997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3304103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2471272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3418792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488"/>
              </a:spcAft>
              <a:buClr>
                <a:schemeClr val="tx2"/>
              </a:buClr>
              <a:buSzPct val="100000"/>
              <a:buFont typeface="Lucida Grande"/>
              <a:buNone/>
            </a:pPr>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2516517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488"/>
              </a:spcAft>
              <a:buClr>
                <a:schemeClr val="tx2"/>
              </a:buClr>
              <a:buSzPct val="100000"/>
              <a:buFont typeface="Lucida Grande"/>
              <a:buNone/>
            </a:pPr>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2646182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488"/>
              </a:spcAft>
              <a:buClr>
                <a:schemeClr val="tx2"/>
              </a:buClr>
              <a:buSzPct val="100000"/>
              <a:buFont typeface="Lucida Grande"/>
              <a:buNone/>
            </a:pPr>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210273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ALL of them!</a:t>
            </a:r>
          </a:p>
          <a:p>
            <a:r>
              <a:rPr lang="en-GB" dirty="0"/>
              <a:t>All are signs of worsening head injury so if any of these signs are evident you MUST seek medical help.</a:t>
            </a:r>
          </a:p>
          <a:p>
            <a:pPr marL="0" indent="0">
              <a:spcAft>
                <a:spcPts val="488"/>
              </a:spcAft>
              <a:buClr>
                <a:schemeClr val="tx2"/>
              </a:buClr>
              <a:buSzPct val="100000"/>
              <a:buFont typeface="Lucida Grande"/>
              <a:buNone/>
            </a:pPr>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2335137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3354416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701495" y="1515881"/>
            <a:ext cx="10211031" cy="4169537"/>
          </a:xfrm>
          <a:prstGeom prst="rect">
            <a:avLst/>
          </a:prstGeom>
        </p:spPr>
        <p:txBody>
          <a:bodyPr lIns="74441" tIns="37221" rIns="74441" bIns="37221"/>
          <a:lstStyle>
            <a:lvl1pPr marL="434230" indent="-434230">
              <a:buClr>
                <a:srgbClr val="007A53"/>
              </a:buClr>
              <a:buFont typeface="Lucida Grande"/>
              <a:buChar char="➤"/>
              <a:defRPr sz="216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655507" y="574554"/>
            <a:ext cx="5429621" cy="661375"/>
          </a:xfrm>
          <a:prstGeom prst="rect">
            <a:avLst/>
          </a:prstGeom>
          <a:solidFill>
            <a:srgbClr val="009F4D"/>
          </a:solidFill>
        </p:spPr>
        <p:txBody>
          <a:bodyPr lIns="74441" tIns="37221" rIns="74441" bIns="37221"/>
          <a:lstStyle>
            <a:lvl1pPr marL="0" marR="0" indent="0" algn="l" defTabSz="893274" rtl="0" eaLnBrk="1" fontAlgn="auto" latinLnBrk="0" hangingPunct="1">
              <a:lnSpc>
                <a:spcPct val="90000"/>
              </a:lnSpc>
              <a:spcBef>
                <a:spcPct val="0"/>
              </a:spcBef>
              <a:spcAft>
                <a:spcPts val="488"/>
              </a:spcAft>
              <a:buClrTx/>
              <a:buSzTx/>
              <a:buFont typeface="Arial" panose="020B0604020202020204" pitchFamily="34" charset="0"/>
              <a:buNone/>
              <a:tabLst/>
              <a:defRPr lang="en-US" sz="4440" b="1" kern="1200" dirty="0" smtClean="0">
                <a:solidFill>
                  <a:srgbClr val="FFFFFF"/>
                </a:solidFill>
                <a:latin typeface="+mj-lt"/>
                <a:ea typeface="+mj-ea"/>
                <a:cs typeface="+mj-cs"/>
              </a:defRPr>
            </a:lvl1pPr>
          </a:lstStyle>
          <a:p>
            <a:pPr marL="0" marR="0" lvl="0" indent="0" algn="l" defTabSz="893274" rtl="0" eaLnBrk="1" fontAlgn="auto" latinLnBrk="0" hangingPunct="1">
              <a:lnSpc>
                <a:spcPct val="100000"/>
              </a:lnSpc>
              <a:spcBef>
                <a:spcPts val="488"/>
              </a:spcBef>
              <a:spcAft>
                <a:spcPts val="488"/>
              </a:spcAft>
              <a:buClrTx/>
              <a:buSzTx/>
              <a:buFont typeface="Arial" panose="020B0604020202020204" pitchFamily="34" charset="0"/>
              <a:buNone/>
              <a:tabLst/>
              <a:defRPr/>
            </a:pPr>
            <a:r>
              <a:rPr lang="en-US"/>
              <a:t>Title </a:t>
            </a:r>
            <a:endParaRPr lang="en-US" sz="348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9635605" y="6278771"/>
            <a:ext cx="2101035" cy="371015"/>
          </a:xfrm>
          <a:prstGeom prst="rect">
            <a:avLst/>
          </a:prstGeom>
        </p:spPr>
        <p:txBody>
          <a:bodyPr/>
          <a:lstStyle>
            <a:lvl1pPr marL="0" indent="0">
              <a:buNone/>
              <a:defRPr sz="1200" baseline="0">
                <a:solidFill>
                  <a:schemeClr val="bg1">
                    <a:lumMod val="50000"/>
                  </a:schemeClr>
                </a:solidFill>
                <a:latin typeface="+mj-lt"/>
              </a:defRPr>
            </a:lvl1pPr>
          </a:lstStyle>
          <a:p>
            <a:r>
              <a:rPr lang="en-GB"/>
              <a:t>KS2 – Basic life support</a:t>
            </a:r>
          </a:p>
        </p:txBody>
      </p:sp>
    </p:spTree>
    <p:extLst>
      <p:ext uri="{BB962C8B-B14F-4D97-AF65-F5344CB8AC3E}">
        <p14:creationId xmlns:p14="http://schemas.microsoft.com/office/powerpoint/2010/main" val="3872022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theme" Target="../theme/theme2.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 id="2147483770" r:id="rId20"/>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5.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2.xml"/><Relationship Id="rId1" Type="http://schemas.openxmlformats.org/officeDocument/2006/relationships/tags" Target="../tags/tag16.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17.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tags" Target="../tags/tag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tags" Target="../tags/tag9.xml"/><Relationship Id="rId5" Type="http://schemas.microsoft.com/office/2007/relationships/hdphoto" Target="../media/hdphoto1.wdp"/><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8.xml"/><Relationship Id="rId7" Type="http://schemas.openxmlformats.org/officeDocument/2006/relationships/diagramColors" Target="../diagrams/colors1.xml"/><Relationship Id="rId2" Type="http://schemas.openxmlformats.org/officeDocument/2006/relationships/slideLayout" Target="../slideLayouts/slideLayout23.xml"/><Relationship Id="rId1" Type="http://schemas.openxmlformats.org/officeDocument/2006/relationships/tags" Target="../tags/tag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1.xml"/><Relationship Id="rId6" Type="http://schemas.openxmlformats.org/officeDocument/2006/relationships/image" Target="../media/image9.png"/><Relationship Id="rId5" Type="http://schemas.openxmlformats.org/officeDocument/2006/relationships/notesSlide" Target="../notesSlides/notesSlide9.xml"/><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5">
            <a:extLst>
              <a:ext uri="{FF2B5EF4-FFF2-40B4-BE49-F238E27FC236}">
                <a16:creationId xmlns:a16="http://schemas.microsoft.com/office/drawing/2014/main" id="{D91E147E-3FAF-FA6F-3534-F7588C4FC96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4099" y="1281701"/>
            <a:ext cx="7488589" cy="4621515"/>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4539229" cy="570993"/>
          </a:xfrm>
          <a:solidFill>
            <a:srgbClr val="009F53"/>
          </a:solidFill>
        </p:spPr>
        <p:txBody>
          <a:bodyPr/>
          <a:lstStyle/>
          <a:p>
            <a:r>
              <a:rPr lang="en-US" dirty="0"/>
              <a:t>KS2 – Head injuries</a:t>
            </a:r>
          </a:p>
        </p:txBody>
      </p:sp>
      <p:graphicFrame>
        <p:nvGraphicFramePr>
          <p:cNvPr id="5" name="Table 4">
            <a:extLst>
              <a:ext uri="{FF2B5EF4-FFF2-40B4-BE49-F238E27FC236}">
                <a16:creationId xmlns:a16="http://schemas.microsoft.com/office/drawing/2014/main" id="{95939F38-F862-D527-6723-0C3D0FC1A342}"/>
              </a:ext>
            </a:extLst>
          </p:cNvPr>
          <p:cNvGraphicFramePr>
            <a:graphicFrameLocks noGrp="1"/>
          </p:cNvGraphicFramePr>
          <p:nvPr>
            <p:extLst>
              <p:ext uri="{D42A27DB-BD31-4B8C-83A1-F6EECF244321}">
                <p14:modId xmlns:p14="http://schemas.microsoft.com/office/powerpoint/2010/main" val="1299966620"/>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pic>
        <p:nvPicPr>
          <p:cNvPr id="1026" name="Picture 2">
            <a:extLst>
              <a:ext uri="{FF2B5EF4-FFF2-40B4-BE49-F238E27FC236}">
                <a16:creationId xmlns:a16="http://schemas.microsoft.com/office/drawing/2014/main" id="{A68F0EB7-BA62-B8D7-5443-D9C8B48A9E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47" y="5617864"/>
            <a:ext cx="989013" cy="9652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72DB9636-3B0A-D78C-D2E4-970DA16194D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823" y="5617864"/>
            <a:ext cx="987425" cy="9636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Box 1">
            <a:extLst>
              <a:ext uri="{FF2B5EF4-FFF2-40B4-BE49-F238E27FC236}">
                <a16:creationId xmlns:a16="http://schemas.microsoft.com/office/drawing/2014/main" id="{563DFAEE-D683-CDC1-D21F-DC98448903BA}"/>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9CEC2337-9306-83F9-0181-52E84C7567E9}"/>
              </a:ext>
            </a:extLst>
          </p:cNvPr>
          <p:cNvSpPr txBox="1">
            <a:spLocks/>
          </p:cNvSpPr>
          <p:nvPr/>
        </p:nvSpPr>
        <p:spPr>
          <a:xfrm>
            <a:off x="719303" y="579005"/>
            <a:ext cx="6904370" cy="661375"/>
          </a:xfrm>
          <a:custGeom>
            <a:avLst/>
            <a:gdLst>
              <a:gd name="connsiteX0" fmla="*/ 0 w 6904370"/>
              <a:gd name="connsiteY0" fmla="*/ 0 h 661375"/>
              <a:gd name="connsiteX1" fmla="*/ 690437 w 6904370"/>
              <a:gd name="connsiteY1" fmla="*/ 0 h 661375"/>
              <a:gd name="connsiteX2" fmla="*/ 1380874 w 6904370"/>
              <a:gd name="connsiteY2" fmla="*/ 0 h 661375"/>
              <a:gd name="connsiteX3" fmla="*/ 2209398 w 6904370"/>
              <a:gd name="connsiteY3" fmla="*/ 0 h 661375"/>
              <a:gd name="connsiteX4" fmla="*/ 2830792 w 6904370"/>
              <a:gd name="connsiteY4" fmla="*/ 0 h 661375"/>
              <a:gd name="connsiteX5" fmla="*/ 3383141 w 6904370"/>
              <a:gd name="connsiteY5" fmla="*/ 0 h 661375"/>
              <a:gd name="connsiteX6" fmla="*/ 4211666 w 6904370"/>
              <a:gd name="connsiteY6" fmla="*/ 0 h 661375"/>
              <a:gd name="connsiteX7" fmla="*/ 4694972 w 6904370"/>
              <a:gd name="connsiteY7" fmla="*/ 0 h 661375"/>
              <a:gd name="connsiteX8" fmla="*/ 5178278 w 6904370"/>
              <a:gd name="connsiteY8" fmla="*/ 0 h 661375"/>
              <a:gd name="connsiteX9" fmla="*/ 6006802 w 6904370"/>
              <a:gd name="connsiteY9" fmla="*/ 0 h 661375"/>
              <a:gd name="connsiteX10" fmla="*/ 6904370 w 6904370"/>
              <a:gd name="connsiteY10" fmla="*/ 0 h 661375"/>
              <a:gd name="connsiteX11" fmla="*/ 6904370 w 6904370"/>
              <a:gd name="connsiteY11" fmla="*/ 661375 h 661375"/>
              <a:gd name="connsiteX12" fmla="*/ 6352020 w 6904370"/>
              <a:gd name="connsiteY12" fmla="*/ 661375 h 661375"/>
              <a:gd name="connsiteX13" fmla="*/ 5730627 w 6904370"/>
              <a:gd name="connsiteY13" fmla="*/ 661375 h 661375"/>
              <a:gd name="connsiteX14" fmla="*/ 5109234 w 6904370"/>
              <a:gd name="connsiteY14" fmla="*/ 661375 h 661375"/>
              <a:gd name="connsiteX15" fmla="*/ 4418797 w 6904370"/>
              <a:gd name="connsiteY15" fmla="*/ 661375 h 661375"/>
              <a:gd name="connsiteX16" fmla="*/ 3659316 w 6904370"/>
              <a:gd name="connsiteY16" fmla="*/ 661375 h 661375"/>
              <a:gd name="connsiteX17" fmla="*/ 3037923 w 6904370"/>
              <a:gd name="connsiteY17" fmla="*/ 661375 h 661375"/>
              <a:gd name="connsiteX18" fmla="*/ 2278442 w 6904370"/>
              <a:gd name="connsiteY18" fmla="*/ 661375 h 661375"/>
              <a:gd name="connsiteX19" fmla="*/ 1726093 w 6904370"/>
              <a:gd name="connsiteY19" fmla="*/ 661375 h 661375"/>
              <a:gd name="connsiteX20" fmla="*/ 897568 w 6904370"/>
              <a:gd name="connsiteY20" fmla="*/ 661375 h 661375"/>
              <a:gd name="connsiteX21" fmla="*/ 0 w 6904370"/>
              <a:gd name="connsiteY21" fmla="*/ 661375 h 661375"/>
              <a:gd name="connsiteX22" fmla="*/ 0 w 6904370"/>
              <a:gd name="connsiteY22"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904370" h="661375" fill="none" extrusionOk="0">
                <a:moveTo>
                  <a:pt x="0" y="0"/>
                </a:moveTo>
                <a:cubicBezTo>
                  <a:pt x="339974" y="29846"/>
                  <a:pt x="539901" y="32432"/>
                  <a:pt x="690437" y="0"/>
                </a:cubicBezTo>
                <a:cubicBezTo>
                  <a:pt x="840973" y="-32432"/>
                  <a:pt x="1121255" y="-32336"/>
                  <a:pt x="1380874" y="0"/>
                </a:cubicBezTo>
                <a:cubicBezTo>
                  <a:pt x="1640493" y="32336"/>
                  <a:pt x="1879285" y="35071"/>
                  <a:pt x="2209398" y="0"/>
                </a:cubicBezTo>
                <a:cubicBezTo>
                  <a:pt x="2539511" y="-35071"/>
                  <a:pt x="2613739" y="15226"/>
                  <a:pt x="2830792" y="0"/>
                </a:cubicBezTo>
                <a:cubicBezTo>
                  <a:pt x="3047845" y="-15226"/>
                  <a:pt x="3216028" y="63"/>
                  <a:pt x="3383141" y="0"/>
                </a:cubicBezTo>
                <a:cubicBezTo>
                  <a:pt x="3550254" y="-63"/>
                  <a:pt x="3914522" y="7428"/>
                  <a:pt x="4211666" y="0"/>
                </a:cubicBezTo>
                <a:cubicBezTo>
                  <a:pt x="4508810" y="-7428"/>
                  <a:pt x="4455005" y="9353"/>
                  <a:pt x="4694972" y="0"/>
                </a:cubicBezTo>
                <a:cubicBezTo>
                  <a:pt x="4934939" y="-9353"/>
                  <a:pt x="5054934" y="-15177"/>
                  <a:pt x="5178278" y="0"/>
                </a:cubicBezTo>
                <a:cubicBezTo>
                  <a:pt x="5301622" y="15177"/>
                  <a:pt x="5788115" y="19397"/>
                  <a:pt x="6006802" y="0"/>
                </a:cubicBezTo>
                <a:cubicBezTo>
                  <a:pt x="6225489" y="-19397"/>
                  <a:pt x="6590087" y="6305"/>
                  <a:pt x="6904370" y="0"/>
                </a:cubicBezTo>
                <a:cubicBezTo>
                  <a:pt x="6875705" y="274688"/>
                  <a:pt x="6884201" y="481421"/>
                  <a:pt x="6904370" y="661375"/>
                </a:cubicBezTo>
                <a:cubicBezTo>
                  <a:pt x="6786957" y="680293"/>
                  <a:pt x="6571094" y="678267"/>
                  <a:pt x="6352020" y="661375"/>
                </a:cubicBezTo>
                <a:cubicBezTo>
                  <a:pt x="6132946" y="644484"/>
                  <a:pt x="5960318" y="640234"/>
                  <a:pt x="5730627" y="661375"/>
                </a:cubicBezTo>
                <a:cubicBezTo>
                  <a:pt x="5500936" y="682516"/>
                  <a:pt x="5280755" y="632471"/>
                  <a:pt x="5109234" y="661375"/>
                </a:cubicBezTo>
                <a:cubicBezTo>
                  <a:pt x="4937713" y="690279"/>
                  <a:pt x="4685182" y="691843"/>
                  <a:pt x="4418797" y="661375"/>
                </a:cubicBezTo>
                <a:cubicBezTo>
                  <a:pt x="4152412" y="630907"/>
                  <a:pt x="4022810" y="693046"/>
                  <a:pt x="3659316" y="661375"/>
                </a:cubicBezTo>
                <a:cubicBezTo>
                  <a:pt x="3295822" y="629704"/>
                  <a:pt x="3164944" y="638571"/>
                  <a:pt x="3037923" y="661375"/>
                </a:cubicBezTo>
                <a:cubicBezTo>
                  <a:pt x="2910902" y="684179"/>
                  <a:pt x="2565941" y="626847"/>
                  <a:pt x="2278442" y="661375"/>
                </a:cubicBezTo>
                <a:cubicBezTo>
                  <a:pt x="1990943" y="695903"/>
                  <a:pt x="1849366" y="651338"/>
                  <a:pt x="1726093" y="661375"/>
                </a:cubicBezTo>
                <a:cubicBezTo>
                  <a:pt x="1602820" y="671412"/>
                  <a:pt x="1119810" y="697105"/>
                  <a:pt x="897568" y="661375"/>
                </a:cubicBezTo>
                <a:cubicBezTo>
                  <a:pt x="675327" y="625645"/>
                  <a:pt x="211673" y="641099"/>
                  <a:pt x="0" y="661375"/>
                </a:cubicBezTo>
                <a:cubicBezTo>
                  <a:pt x="-26148" y="410268"/>
                  <a:pt x="-23370" y="214875"/>
                  <a:pt x="0" y="0"/>
                </a:cubicBezTo>
                <a:close/>
              </a:path>
              <a:path w="6904370" h="661375" stroke="0" extrusionOk="0">
                <a:moveTo>
                  <a:pt x="0" y="0"/>
                </a:moveTo>
                <a:cubicBezTo>
                  <a:pt x="210158" y="-26487"/>
                  <a:pt x="388460" y="6216"/>
                  <a:pt x="552350" y="0"/>
                </a:cubicBezTo>
                <a:cubicBezTo>
                  <a:pt x="716240" y="-6216"/>
                  <a:pt x="1004320" y="28677"/>
                  <a:pt x="1242787" y="0"/>
                </a:cubicBezTo>
                <a:cubicBezTo>
                  <a:pt x="1481254" y="-28677"/>
                  <a:pt x="1802991" y="-35038"/>
                  <a:pt x="2071311" y="0"/>
                </a:cubicBezTo>
                <a:cubicBezTo>
                  <a:pt x="2339631" y="35038"/>
                  <a:pt x="2549642" y="-13994"/>
                  <a:pt x="2692704" y="0"/>
                </a:cubicBezTo>
                <a:cubicBezTo>
                  <a:pt x="2835766" y="13994"/>
                  <a:pt x="3021704" y="30371"/>
                  <a:pt x="3314098" y="0"/>
                </a:cubicBezTo>
                <a:cubicBezTo>
                  <a:pt x="3606492" y="-30371"/>
                  <a:pt x="3741326" y="-19856"/>
                  <a:pt x="3935491" y="0"/>
                </a:cubicBezTo>
                <a:cubicBezTo>
                  <a:pt x="4129656" y="19856"/>
                  <a:pt x="4383990" y="17291"/>
                  <a:pt x="4694972" y="0"/>
                </a:cubicBezTo>
                <a:cubicBezTo>
                  <a:pt x="5005954" y="-17291"/>
                  <a:pt x="5131786" y="5186"/>
                  <a:pt x="5247321" y="0"/>
                </a:cubicBezTo>
                <a:cubicBezTo>
                  <a:pt x="5362856" y="-5186"/>
                  <a:pt x="5569007" y="-15624"/>
                  <a:pt x="5799671" y="0"/>
                </a:cubicBezTo>
                <a:cubicBezTo>
                  <a:pt x="6030335" y="15624"/>
                  <a:pt x="6524687" y="41496"/>
                  <a:pt x="6904370" y="0"/>
                </a:cubicBezTo>
                <a:cubicBezTo>
                  <a:pt x="6878206" y="217096"/>
                  <a:pt x="6900400" y="428498"/>
                  <a:pt x="6904370" y="661375"/>
                </a:cubicBezTo>
                <a:cubicBezTo>
                  <a:pt x="6676276" y="655537"/>
                  <a:pt x="6644851" y="661663"/>
                  <a:pt x="6421064" y="661375"/>
                </a:cubicBezTo>
                <a:cubicBezTo>
                  <a:pt x="6197277" y="661087"/>
                  <a:pt x="6014614" y="678857"/>
                  <a:pt x="5730627" y="661375"/>
                </a:cubicBezTo>
                <a:cubicBezTo>
                  <a:pt x="5446640" y="643893"/>
                  <a:pt x="5228828" y="693907"/>
                  <a:pt x="4902103" y="661375"/>
                </a:cubicBezTo>
                <a:cubicBezTo>
                  <a:pt x="4575378" y="628843"/>
                  <a:pt x="4361380" y="684861"/>
                  <a:pt x="4211666" y="661375"/>
                </a:cubicBezTo>
                <a:cubicBezTo>
                  <a:pt x="4061952" y="637889"/>
                  <a:pt x="3711091" y="623809"/>
                  <a:pt x="3452185" y="661375"/>
                </a:cubicBezTo>
                <a:cubicBezTo>
                  <a:pt x="3193279" y="698941"/>
                  <a:pt x="3128330" y="664821"/>
                  <a:pt x="2968879" y="661375"/>
                </a:cubicBezTo>
                <a:cubicBezTo>
                  <a:pt x="2809428" y="657929"/>
                  <a:pt x="2551803" y="624062"/>
                  <a:pt x="2209398" y="661375"/>
                </a:cubicBezTo>
                <a:cubicBezTo>
                  <a:pt x="1866993" y="698688"/>
                  <a:pt x="1763677" y="695607"/>
                  <a:pt x="1449918" y="661375"/>
                </a:cubicBezTo>
                <a:cubicBezTo>
                  <a:pt x="1136159" y="627143"/>
                  <a:pt x="1030313" y="665323"/>
                  <a:pt x="897568" y="661375"/>
                </a:cubicBezTo>
                <a:cubicBezTo>
                  <a:pt x="764823" y="657428"/>
                  <a:pt x="295190" y="673028"/>
                  <a:pt x="0" y="661375"/>
                </a:cubicBezTo>
                <a:cubicBezTo>
                  <a:pt x="1453" y="474506"/>
                  <a:pt x="-19252" y="154116"/>
                  <a:pt x="0" y="0"/>
                </a:cubicBezTo>
                <a:close/>
              </a:path>
            </a:pathLst>
          </a:custGeom>
          <a:solidFill>
            <a:srgbClr val="009F53"/>
          </a:solidFill>
          <a:ln>
            <a:noFill/>
            <a:extLst>
              <a:ext uri="{C807C97D-BFC1-408E-A445-0C87EB9F89A2}">
                <ask:lineSketchStyleProps xmlns:ask="http://schemas.microsoft.com/office/drawing/2018/sketchyshapes" sd="2606520356">
                  <a:prstGeom prst="rect">
                    <a:avLst/>
                  </a:prstGeom>
                  <ask:type>
                    <ask:lineSketchFreehand/>
                  </ask:type>
                </ask:lineSketchStyleProps>
              </a:ext>
            </a:extLst>
          </a:ln>
        </p:spPr>
        <p:txBody>
          <a:bodyPr lIns="89329" tIns="44665" rIns="89329" bIns="44665">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007A5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700" dirty="0">
                <a:solidFill>
                  <a:schemeClr val="bg1"/>
                </a:solidFill>
              </a:rPr>
              <a:t>Treatment - Minor head injury</a:t>
            </a:r>
          </a:p>
        </p:txBody>
      </p:sp>
      <p:sp>
        <p:nvSpPr>
          <p:cNvPr id="10" name="Rectangle 9">
            <a:extLst>
              <a:ext uri="{FF2B5EF4-FFF2-40B4-BE49-F238E27FC236}">
                <a16:creationId xmlns:a16="http://schemas.microsoft.com/office/drawing/2014/main" id="{53A19608-836F-5550-A9FA-2CA6048B0EF9}"/>
              </a:ext>
            </a:extLst>
          </p:cNvPr>
          <p:cNvSpPr>
            <a:spLocks noChangeAspect="1"/>
          </p:cNvSpPr>
          <p:nvPr/>
        </p:nvSpPr>
        <p:spPr>
          <a:xfrm>
            <a:off x="1600200" y="2079016"/>
            <a:ext cx="1913868" cy="1200329"/>
          </a:xfrm>
          <a:prstGeom prst="rect">
            <a:avLst/>
          </a:prstGeom>
        </p:spPr>
        <p:txBody>
          <a:bodyPr wrap="square" anchor="t">
            <a:spAutoFit/>
          </a:bodyPr>
          <a:lstStyle/>
          <a:p>
            <a:pPr>
              <a:buSzPct val="100000"/>
            </a:pPr>
            <a:r>
              <a:rPr lang="en-GB" b="1" dirty="0">
                <a:solidFill>
                  <a:srgbClr val="009F53"/>
                </a:solidFill>
                <a:latin typeface="+mj-lt"/>
                <a:ea typeface="MS PGothic"/>
              </a:rPr>
              <a:t>1. </a:t>
            </a:r>
            <a:r>
              <a:rPr lang="en-GB" b="1" dirty="0">
                <a:latin typeface="+mj-lt"/>
                <a:ea typeface="MS PGothic"/>
              </a:rPr>
              <a:t>Help your casualty to sit down</a:t>
            </a:r>
          </a:p>
          <a:p>
            <a:pPr marL="232781" indent="-232781">
              <a:spcAft>
                <a:spcPts val="530"/>
              </a:spcAft>
            </a:pPr>
            <a:endParaRPr lang="en-GB" b="1" dirty="0">
              <a:solidFill>
                <a:prstClr val="black"/>
              </a:solidFill>
              <a:latin typeface="+mj-lt"/>
            </a:endParaRPr>
          </a:p>
        </p:txBody>
      </p:sp>
      <p:pic>
        <p:nvPicPr>
          <p:cNvPr id="11" name="Picture 10">
            <a:extLst>
              <a:ext uri="{FF2B5EF4-FFF2-40B4-BE49-F238E27FC236}">
                <a16:creationId xmlns:a16="http://schemas.microsoft.com/office/drawing/2014/main" id="{40924D3E-DAFD-2BB5-43E1-003B3C3E377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403430" y="1490701"/>
            <a:ext cx="2304757" cy="2312854"/>
          </a:xfrm>
          <a:prstGeom prst="rect">
            <a:avLst/>
          </a:prstGeom>
        </p:spPr>
      </p:pic>
      <p:sp>
        <p:nvSpPr>
          <p:cNvPr id="17" name="Rectangle 16">
            <a:extLst>
              <a:ext uri="{FF2B5EF4-FFF2-40B4-BE49-F238E27FC236}">
                <a16:creationId xmlns:a16="http://schemas.microsoft.com/office/drawing/2014/main" id="{A9039DDD-1BDE-E76E-6D38-8BB0286E14EA}"/>
              </a:ext>
            </a:extLst>
          </p:cNvPr>
          <p:cNvSpPr/>
          <p:nvPr/>
        </p:nvSpPr>
        <p:spPr>
          <a:xfrm>
            <a:off x="6739137" y="2065162"/>
            <a:ext cx="3477529" cy="923330"/>
          </a:xfrm>
          <a:prstGeom prst="rect">
            <a:avLst/>
          </a:prstGeom>
        </p:spPr>
        <p:txBody>
          <a:bodyPr wrap="square" anchor="t">
            <a:spAutoFit/>
          </a:bodyPr>
          <a:lstStyle/>
          <a:p>
            <a:pPr>
              <a:buSzPct val="100000"/>
            </a:pPr>
            <a:r>
              <a:rPr lang="en-GB" b="1" dirty="0">
                <a:solidFill>
                  <a:srgbClr val="009F53"/>
                </a:solidFill>
                <a:latin typeface="+mj-lt"/>
                <a:ea typeface="MS PGothic"/>
              </a:rPr>
              <a:t>2. </a:t>
            </a:r>
            <a:r>
              <a:rPr lang="en-GB" b="1" dirty="0">
                <a:latin typeface="+mj-lt"/>
                <a:ea typeface="MS PGothic"/>
              </a:rPr>
              <a:t>Apply a cold compress to the injured area</a:t>
            </a:r>
          </a:p>
          <a:p>
            <a:pPr marL="285750" indent="-285750">
              <a:buClr>
                <a:srgbClr val="009F53"/>
              </a:buClr>
              <a:buSzPct val="100000"/>
              <a:buFont typeface="Segoe UI Symbol" panose="020B0502040204020203" pitchFamily="34" charset="0"/>
              <a:buChar char="➤"/>
            </a:pPr>
            <a:r>
              <a:rPr lang="en-GB" dirty="0">
                <a:latin typeface="+mj-lt"/>
                <a:ea typeface="MS PGothic"/>
              </a:rPr>
              <a:t>Treat any wounds</a:t>
            </a:r>
          </a:p>
        </p:txBody>
      </p:sp>
      <p:sp>
        <p:nvSpPr>
          <p:cNvPr id="18" name="Rectangle 17">
            <a:extLst>
              <a:ext uri="{FF2B5EF4-FFF2-40B4-BE49-F238E27FC236}">
                <a16:creationId xmlns:a16="http://schemas.microsoft.com/office/drawing/2014/main" id="{0FC7B8A6-4662-26AE-D623-C22018F3DDEB}"/>
              </a:ext>
            </a:extLst>
          </p:cNvPr>
          <p:cNvSpPr/>
          <p:nvPr/>
        </p:nvSpPr>
        <p:spPr>
          <a:xfrm>
            <a:off x="505932" y="4531940"/>
            <a:ext cx="3008135" cy="923330"/>
          </a:xfrm>
          <a:prstGeom prst="rect">
            <a:avLst/>
          </a:prstGeom>
        </p:spPr>
        <p:txBody>
          <a:bodyPr wrap="square" anchor="t">
            <a:spAutoFit/>
          </a:bodyPr>
          <a:lstStyle/>
          <a:p>
            <a:pPr>
              <a:buSzPct val="100000"/>
            </a:pPr>
            <a:r>
              <a:rPr lang="en-GB" b="1" dirty="0">
                <a:solidFill>
                  <a:srgbClr val="009F53"/>
                </a:solidFill>
                <a:latin typeface="+mj-lt"/>
                <a:ea typeface="MS PGothic"/>
              </a:rPr>
              <a:t>3</a:t>
            </a:r>
            <a:r>
              <a:rPr lang="en-GB" b="1" dirty="0">
                <a:solidFill>
                  <a:srgbClr val="009F53"/>
                </a:solidFill>
                <a:latin typeface="+mj-lt"/>
              </a:rPr>
              <a:t>. </a:t>
            </a:r>
            <a:r>
              <a:rPr lang="en-GB" b="1" dirty="0">
                <a:latin typeface="+mj-lt"/>
                <a:ea typeface="MS PGothic"/>
              </a:rPr>
              <a:t>Monitor your casualty</a:t>
            </a:r>
          </a:p>
          <a:p>
            <a:pPr marL="285750" indent="-285750">
              <a:buClr>
                <a:srgbClr val="009F53"/>
              </a:buClr>
              <a:buSzPct val="100000"/>
              <a:buFont typeface="Segoe UI Symbol" panose="020B0502040204020203" pitchFamily="34" charset="0"/>
              <a:buChar char="➤"/>
            </a:pPr>
            <a:r>
              <a:rPr lang="en-GB" dirty="0">
                <a:latin typeface="+mj-lt"/>
                <a:ea typeface="MS PGothic"/>
              </a:rPr>
              <a:t>Watch for drowsiness and vomiting </a:t>
            </a:r>
            <a:endParaRPr lang="en-GB" dirty="0">
              <a:latin typeface="+mj-lt"/>
            </a:endParaRPr>
          </a:p>
        </p:txBody>
      </p:sp>
      <p:pic>
        <p:nvPicPr>
          <p:cNvPr id="19" name="Picture 18">
            <a:extLst>
              <a:ext uri="{FF2B5EF4-FFF2-40B4-BE49-F238E27FC236}">
                <a16:creationId xmlns:a16="http://schemas.microsoft.com/office/drawing/2014/main" id="{DD79C4D8-09D2-C24D-B10B-3CFE70814AA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19236" y="4053876"/>
            <a:ext cx="2473144" cy="2481833"/>
          </a:xfrm>
          <a:prstGeom prst="rect">
            <a:avLst/>
          </a:prstGeom>
        </p:spPr>
      </p:pic>
      <p:sp>
        <p:nvSpPr>
          <p:cNvPr id="20" name="Rectangle 19">
            <a:extLst>
              <a:ext uri="{FF2B5EF4-FFF2-40B4-BE49-F238E27FC236}">
                <a16:creationId xmlns:a16="http://schemas.microsoft.com/office/drawing/2014/main" id="{E9293325-E7F8-A984-DCF9-A7171309D5C0}"/>
              </a:ext>
            </a:extLst>
          </p:cNvPr>
          <p:cNvSpPr/>
          <p:nvPr/>
        </p:nvSpPr>
        <p:spPr>
          <a:xfrm>
            <a:off x="6236264" y="4531940"/>
            <a:ext cx="2794261" cy="1200329"/>
          </a:xfrm>
          <a:prstGeom prst="rect">
            <a:avLst/>
          </a:prstGeom>
        </p:spPr>
        <p:txBody>
          <a:bodyPr wrap="square" anchor="t">
            <a:spAutoFit/>
          </a:bodyPr>
          <a:lstStyle/>
          <a:p>
            <a:pPr>
              <a:buSzPct val="100000"/>
            </a:pPr>
            <a:r>
              <a:rPr lang="en-GB" b="1" dirty="0">
                <a:solidFill>
                  <a:srgbClr val="009F53"/>
                </a:solidFill>
                <a:latin typeface="+mj-lt"/>
                <a:ea typeface="MS PGothic"/>
              </a:rPr>
              <a:t>4. </a:t>
            </a:r>
            <a:r>
              <a:rPr lang="en-GB" b="1" dirty="0">
                <a:latin typeface="+mj-lt"/>
                <a:ea typeface="MS PGothic"/>
              </a:rPr>
              <a:t>Get help if necessary</a:t>
            </a:r>
            <a:endParaRPr lang="en-GB" b="1" dirty="0">
              <a:ea typeface="MS PGothic"/>
            </a:endParaRPr>
          </a:p>
          <a:p>
            <a:pPr marL="285750" indent="-285750">
              <a:buClr>
                <a:srgbClr val="009F53"/>
              </a:buClr>
              <a:buSzPct val="100000"/>
              <a:buFont typeface="Segoe UI Symbol" panose="020B0502040204020203" pitchFamily="34" charset="0"/>
              <a:buChar char="➤"/>
            </a:pPr>
            <a:r>
              <a:rPr lang="en-GB" dirty="0">
                <a:latin typeface="+mj-lt"/>
                <a:ea typeface="MS PGothic"/>
                <a:cs typeface="Arial"/>
              </a:rPr>
              <a:t>Make sure there is a responsible adult to stay with them.</a:t>
            </a:r>
          </a:p>
        </p:txBody>
      </p:sp>
      <p:pic>
        <p:nvPicPr>
          <p:cNvPr id="21" name="Picture 20">
            <a:extLst>
              <a:ext uri="{FF2B5EF4-FFF2-40B4-BE49-F238E27FC236}">
                <a16:creationId xmlns:a16="http://schemas.microsoft.com/office/drawing/2014/main" id="{E66326E9-3F0A-DD95-DB35-827F72DB51F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030525" y="3429000"/>
            <a:ext cx="1737664" cy="2986376"/>
          </a:xfrm>
          <a:prstGeom prst="rect">
            <a:avLst/>
          </a:prstGeom>
        </p:spPr>
      </p:pic>
      <p:graphicFrame>
        <p:nvGraphicFramePr>
          <p:cNvPr id="2" name="Table 1">
            <a:extLst>
              <a:ext uri="{FF2B5EF4-FFF2-40B4-BE49-F238E27FC236}">
                <a16:creationId xmlns:a16="http://schemas.microsoft.com/office/drawing/2014/main" id="{DCDBDC45-B0C1-5B06-DEEF-DC12B345885A}"/>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3" name="Rectangle 2">
            <a:extLst>
              <a:ext uri="{FF2B5EF4-FFF2-40B4-BE49-F238E27FC236}">
                <a16:creationId xmlns:a16="http://schemas.microsoft.com/office/drawing/2014/main" id="{2CA2E60E-30A2-BDBC-F300-5965268E6EAF}"/>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0A852FFE-77F5-1467-0891-7853A475DBB2}"/>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416442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39F1D3-2879-47AB-15F9-E4BAAF4FEAFC}"/>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2">
            <a:extLst>
              <a:ext uri="{FF2B5EF4-FFF2-40B4-BE49-F238E27FC236}">
                <a16:creationId xmlns:a16="http://schemas.microsoft.com/office/drawing/2014/main" id="{9CEC2337-9306-83F9-0181-52E84C7567E9}"/>
              </a:ext>
            </a:extLst>
          </p:cNvPr>
          <p:cNvSpPr txBox="1">
            <a:spLocks/>
          </p:cNvSpPr>
          <p:nvPr/>
        </p:nvSpPr>
        <p:spPr>
          <a:xfrm>
            <a:off x="719303" y="579005"/>
            <a:ext cx="7084551" cy="661375"/>
          </a:xfrm>
          <a:custGeom>
            <a:avLst/>
            <a:gdLst>
              <a:gd name="connsiteX0" fmla="*/ 0 w 7084551"/>
              <a:gd name="connsiteY0" fmla="*/ 0 h 661375"/>
              <a:gd name="connsiteX1" fmla="*/ 431514 w 7084551"/>
              <a:gd name="connsiteY1" fmla="*/ 0 h 661375"/>
              <a:gd name="connsiteX2" fmla="*/ 933873 w 7084551"/>
              <a:gd name="connsiteY2" fmla="*/ 0 h 661375"/>
              <a:gd name="connsiteX3" fmla="*/ 1719614 w 7084551"/>
              <a:gd name="connsiteY3" fmla="*/ 0 h 661375"/>
              <a:gd name="connsiteX4" fmla="*/ 2151127 w 7084551"/>
              <a:gd name="connsiteY4" fmla="*/ 0 h 661375"/>
              <a:gd name="connsiteX5" fmla="*/ 2582641 w 7084551"/>
              <a:gd name="connsiteY5" fmla="*/ 0 h 661375"/>
              <a:gd name="connsiteX6" fmla="*/ 3368382 w 7084551"/>
              <a:gd name="connsiteY6" fmla="*/ 0 h 661375"/>
              <a:gd name="connsiteX7" fmla="*/ 4012432 w 7084551"/>
              <a:gd name="connsiteY7" fmla="*/ 0 h 661375"/>
              <a:gd name="connsiteX8" fmla="*/ 4514791 w 7084551"/>
              <a:gd name="connsiteY8" fmla="*/ 0 h 661375"/>
              <a:gd name="connsiteX9" fmla="*/ 4946305 w 7084551"/>
              <a:gd name="connsiteY9" fmla="*/ 0 h 661375"/>
              <a:gd name="connsiteX10" fmla="*/ 5732046 w 7084551"/>
              <a:gd name="connsiteY10" fmla="*/ 0 h 661375"/>
              <a:gd name="connsiteX11" fmla="*/ 6517787 w 7084551"/>
              <a:gd name="connsiteY11" fmla="*/ 0 h 661375"/>
              <a:gd name="connsiteX12" fmla="*/ 7084551 w 7084551"/>
              <a:gd name="connsiteY12" fmla="*/ 0 h 661375"/>
              <a:gd name="connsiteX13" fmla="*/ 7084551 w 7084551"/>
              <a:gd name="connsiteY13" fmla="*/ 661375 h 661375"/>
              <a:gd name="connsiteX14" fmla="*/ 6440501 w 7084551"/>
              <a:gd name="connsiteY14" fmla="*/ 661375 h 661375"/>
              <a:gd name="connsiteX15" fmla="*/ 5725605 w 7084551"/>
              <a:gd name="connsiteY15" fmla="*/ 661375 h 661375"/>
              <a:gd name="connsiteX16" fmla="*/ 5223246 w 7084551"/>
              <a:gd name="connsiteY16" fmla="*/ 661375 h 661375"/>
              <a:gd name="connsiteX17" fmla="*/ 4437505 w 7084551"/>
              <a:gd name="connsiteY17" fmla="*/ 661375 h 661375"/>
              <a:gd name="connsiteX18" fmla="*/ 4005992 w 7084551"/>
              <a:gd name="connsiteY18" fmla="*/ 661375 h 661375"/>
              <a:gd name="connsiteX19" fmla="*/ 3432787 w 7084551"/>
              <a:gd name="connsiteY19" fmla="*/ 661375 h 661375"/>
              <a:gd name="connsiteX20" fmla="*/ 2647046 w 7084551"/>
              <a:gd name="connsiteY20" fmla="*/ 661375 h 661375"/>
              <a:gd name="connsiteX21" fmla="*/ 2073841 w 7084551"/>
              <a:gd name="connsiteY21" fmla="*/ 661375 h 661375"/>
              <a:gd name="connsiteX22" fmla="*/ 1571482 w 7084551"/>
              <a:gd name="connsiteY22" fmla="*/ 661375 h 661375"/>
              <a:gd name="connsiteX23" fmla="*/ 1139969 w 7084551"/>
              <a:gd name="connsiteY23" fmla="*/ 661375 h 661375"/>
              <a:gd name="connsiteX24" fmla="*/ 708455 w 7084551"/>
              <a:gd name="connsiteY24" fmla="*/ 661375 h 661375"/>
              <a:gd name="connsiteX25" fmla="*/ 0 w 7084551"/>
              <a:gd name="connsiteY25" fmla="*/ 661375 h 661375"/>
              <a:gd name="connsiteX26" fmla="*/ 0 w 7084551"/>
              <a:gd name="connsiteY26"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4551" h="661375" fill="none" extrusionOk="0">
                <a:moveTo>
                  <a:pt x="0" y="0"/>
                </a:moveTo>
                <a:cubicBezTo>
                  <a:pt x="203669" y="-310"/>
                  <a:pt x="330018" y="17632"/>
                  <a:pt x="431514" y="0"/>
                </a:cubicBezTo>
                <a:cubicBezTo>
                  <a:pt x="533010" y="-17632"/>
                  <a:pt x="693006" y="14185"/>
                  <a:pt x="933873" y="0"/>
                </a:cubicBezTo>
                <a:cubicBezTo>
                  <a:pt x="1174740" y="-14185"/>
                  <a:pt x="1363404" y="-36866"/>
                  <a:pt x="1719614" y="0"/>
                </a:cubicBezTo>
                <a:cubicBezTo>
                  <a:pt x="2075824" y="36866"/>
                  <a:pt x="2044590" y="5017"/>
                  <a:pt x="2151127" y="0"/>
                </a:cubicBezTo>
                <a:cubicBezTo>
                  <a:pt x="2257664" y="-5017"/>
                  <a:pt x="2380561" y="-18646"/>
                  <a:pt x="2582641" y="0"/>
                </a:cubicBezTo>
                <a:cubicBezTo>
                  <a:pt x="2784721" y="18646"/>
                  <a:pt x="3037586" y="-24004"/>
                  <a:pt x="3368382" y="0"/>
                </a:cubicBezTo>
                <a:cubicBezTo>
                  <a:pt x="3699178" y="24004"/>
                  <a:pt x="3800775" y="4580"/>
                  <a:pt x="4012432" y="0"/>
                </a:cubicBezTo>
                <a:cubicBezTo>
                  <a:pt x="4224089" y="-4580"/>
                  <a:pt x="4309051" y="-10588"/>
                  <a:pt x="4514791" y="0"/>
                </a:cubicBezTo>
                <a:cubicBezTo>
                  <a:pt x="4720531" y="10588"/>
                  <a:pt x="4793138" y="12762"/>
                  <a:pt x="4946305" y="0"/>
                </a:cubicBezTo>
                <a:cubicBezTo>
                  <a:pt x="5099472" y="-12762"/>
                  <a:pt x="5376934" y="-7438"/>
                  <a:pt x="5732046" y="0"/>
                </a:cubicBezTo>
                <a:cubicBezTo>
                  <a:pt x="6087158" y="7438"/>
                  <a:pt x="6238601" y="-19643"/>
                  <a:pt x="6517787" y="0"/>
                </a:cubicBezTo>
                <a:cubicBezTo>
                  <a:pt x="6796973" y="19643"/>
                  <a:pt x="6853144" y="-24182"/>
                  <a:pt x="7084551" y="0"/>
                </a:cubicBezTo>
                <a:cubicBezTo>
                  <a:pt x="7075561" y="227717"/>
                  <a:pt x="7094382" y="469665"/>
                  <a:pt x="7084551" y="661375"/>
                </a:cubicBezTo>
                <a:cubicBezTo>
                  <a:pt x="6825904" y="692037"/>
                  <a:pt x="6656484" y="650510"/>
                  <a:pt x="6440501" y="661375"/>
                </a:cubicBezTo>
                <a:cubicBezTo>
                  <a:pt x="6224518" y="672241"/>
                  <a:pt x="5911020" y="669891"/>
                  <a:pt x="5725605" y="661375"/>
                </a:cubicBezTo>
                <a:cubicBezTo>
                  <a:pt x="5540190" y="652859"/>
                  <a:pt x="5376926" y="677149"/>
                  <a:pt x="5223246" y="661375"/>
                </a:cubicBezTo>
                <a:cubicBezTo>
                  <a:pt x="5069566" y="645601"/>
                  <a:pt x="4771115" y="681309"/>
                  <a:pt x="4437505" y="661375"/>
                </a:cubicBezTo>
                <a:cubicBezTo>
                  <a:pt x="4103895" y="641441"/>
                  <a:pt x="4156254" y="642084"/>
                  <a:pt x="4005992" y="661375"/>
                </a:cubicBezTo>
                <a:cubicBezTo>
                  <a:pt x="3855730" y="680666"/>
                  <a:pt x="3589804" y="686842"/>
                  <a:pt x="3432787" y="661375"/>
                </a:cubicBezTo>
                <a:cubicBezTo>
                  <a:pt x="3275770" y="635908"/>
                  <a:pt x="2810304" y="651409"/>
                  <a:pt x="2647046" y="661375"/>
                </a:cubicBezTo>
                <a:cubicBezTo>
                  <a:pt x="2483788" y="671341"/>
                  <a:pt x="2240036" y="670404"/>
                  <a:pt x="2073841" y="661375"/>
                </a:cubicBezTo>
                <a:cubicBezTo>
                  <a:pt x="1907647" y="652346"/>
                  <a:pt x="1672968" y="656047"/>
                  <a:pt x="1571482" y="661375"/>
                </a:cubicBezTo>
                <a:cubicBezTo>
                  <a:pt x="1469996" y="666703"/>
                  <a:pt x="1341583" y="643576"/>
                  <a:pt x="1139969" y="661375"/>
                </a:cubicBezTo>
                <a:cubicBezTo>
                  <a:pt x="938355" y="679174"/>
                  <a:pt x="843234" y="653815"/>
                  <a:pt x="708455" y="661375"/>
                </a:cubicBezTo>
                <a:cubicBezTo>
                  <a:pt x="573676" y="668935"/>
                  <a:pt x="182753" y="658219"/>
                  <a:pt x="0" y="661375"/>
                </a:cubicBezTo>
                <a:cubicBezTo>
                  <a:pt x="-32841" y="496118"/>
                  <a:pt x="1961" y="294490"/>
                  <a:pt x="0" y="0"/>
                </a:cubicBezTo>
                <a:close/>
              </a:path>
              <a:path w="7084551" h="661375" stroke="0" extrusionOk="0">
                <a:moveTo>
                  <a:pt x="0" y="0"/>
                </a:moveTo>
                <a:cubicBezTo>
                  <a:pt x="131584" y="-15836"/>
                  <a:pt x="370387" y="-23948"/>
                  <a:pt x="502359" y="0"/>
                </a:cubicBezTo>
                <a:cubicBezTo>
                  <a:pt x="634331" y="23948"/>
                  <a:pt x="983270" y="16071"/>
                  <a:pt x="1146409" y="0"/>
                </a:cubicBezTo>
                <a:cubicBezTo>
                  <a:pt x="1309548" y="-16071"/>
                  <a:pt x="1540701" y="-3763"/>
                  <a:pt x="1932150" y="0"/>
                </a:cubicBezTo>
                <a:cubicBezTo>
                  <a:pt x="2323599" y="3763"/>
                  <a:pt x="2335445" y="-25633"/>
                  <a:pt x="2505355" y="0"/>
                </a:cubicBezTo>
                <a:cubicBezTo>
                  <a:pt x="2675266" y="25633"/>
                  <a:pt x="2822454" y="16428"/>
                  <a:pt x="3078559" y="0"/>
                </a:cubicBezTo>
                <a:cubicBezTo>
                  <a:pt x="3334664" y="-16428"/>
                  <a:pt x="3412872" y="26877"/>
                  <a:pt x="3651764" y="0"/>
                </a:cubicBezTo>
                <a:cubicBezTo>
                  <a:pt x="3890656" y="-26877"/>
                  <a:pt x="4139273" y="-18196"/>
                  <a:pt x="4366660" y="0"/>
                </a:cubicBezTo>
                <a:cubicBezTo>
                  <a:pt x="4594047" y="18196"/>
                  <a:pt x="4709863" y="6418"/>
                  <a:pt x="4869019" y="0"/>
                </a:cubicBezTo>
                <a:cubicBezTo>
                  <a:pt x="5028175" y="-6418"/>
                  <a:pt x="5161504" y="8599"/>
                  <a:pt x="5371378" y="0"/>
                </a:cubicBezTo>
                <a:cubicBezTo>
                  <a:pt x="5581252" y="-8599"/>
                  <a:pt x="5730420" y="21390"/>
                  <a:pt x="6086273" y="0"/>
                </a:cubicBezTo>
                <a:cubicBezTo>
                  <a:pt x="6442127" y="-21390"/>
                  <a:pt x="6346625" y="13286"/>
                  <a:pt x="6517787" y="0"/>
                </a:cubicBezTo>
                <a:cubicBezTo>
                  <a:pt x="6688949" y="-13286"/>
                  <a:pt x="6807952" y="-19746"/>
                  <a:pt x="7084551" y="0"/>
                </a:cubicBezTo>
                <a:cubicBezTo>
                  <a:pt x="7058700" y="257220"/>
                  <a:pt x="7099735" y="392534"/>
                  <a:pt x="7084551" y="661375"/>
                </a:cubicBezTo>
                <a:cubicBezTo>
                  <a:pt x="6802692" y="685612"/>
                  <a:pt x="6659151" y="674448"/>
                  <a:pt x="6298810" y="661375"/>
                </a:cubicBezTo>
                <a:cubicBezTo>
                  <a:pt x="5938469" y="648302"/>
                  <a:pt x="5943293" y="650427"/>
                  <a:pt x="5654760" y="661375"/>
                </a:cubicBezTo>
                <a:cubicBezTo>
                  <a:pt x="5366227" y="672324"/>
                  <a:pt x="5261371" y="635346"/>
                  <a:pt x="4939864" y="661375"/>
                </a:cubicBezTo>
                <a:cubicBezTo>
                  <a:pt x="4618357" y="687404"/>
                  <a:pt x="4693340" y="672451"/>
                  <a:pt x="4508351" y="661375"/>
                </a:cubicBezTo>
                <a:cubicBezTo>
                  <a:pt x="4323362" y="650299"/>
                  <a:pt x="4112828" y="668316"/>
                  <a:pt x="3793455" y="661375"/>
                </a:cubicBezTo>
                <a:cubicBezTo>
                  <a:pt x="3474082" y="654434"/>
                  <a:pt x="3360384" y="635027"/>
                  <a:pt x="3078559" y="661375"/>
                </a:cubicBezTo>
                <a:cubicBezTo>
                  <a:pt x="2796734" y="687723"/>
                  <a:pt x="2806016" y="683422"/>
                  <a:pt x="2576200" y="661375"/>
                </a:cubicBezTo>
                <a:cubicBezTo>
                  <a:pt x="2346384" y="639328"/>
                  <a:pt x="2288277" y="669743"/>
                  <a:pt x="2144687" y="661375"/>
                </a:cubicBezTo>
                <a:cubicBezTo>
                  <a:pt x="2001097" y="653007"/>
                  <a:pt x="1705990" y="680581"/>
                  <a:pt x="1571482" y="661375"/>
                </a:cubicBezTo>
                <a:cubicBezTo>
                  <a:pt x="1436975" y="642169"/>
                  <a:pt x="1195676" y="669072"/>
                  <a:pt x="998278" y="661375"/>
                </a:cubicBezTo>
                <a:cubicBezTo>
                  <a:pt x="800880" y="653678"/>
                  <a:pt x="448792" y="683012"/>
                  <a:pt x="0" y="661375"/>
                </a:cubicBezTo>
                <a:cubicBezTo>
                  <a:pt x="8743" y="461544"/>
                  <a:pt x="-26163" y="263535"/>
                  <a:pt x="0" y="0"/>
                </a:cubicBezTo>
                <a:close/>
              </a:path>
            </a:pathLst>
          </a:custGeom>
          <a:solidFill>
            <a:srgbClr val="009F53"/>
          </a:solidFill>
          <a:ln>
            <a:noFill/>
            <a:extLst>
              <a:ext uri="{C807C97D-BFC1-408E-A445-0C87EB9F89A2}">
                <ask:lineSketchStyleProps xmlns:ask="http://schemas.microsoft.com/office/drawing/2018/sketchyshapes" sd="2606520356">
                  <a:prstGeom prst="rect">
                    <a:avLst/>
                  </a:prstGeom>
                  <ask:type>
                    <ask:lineSketchFreehand/>
                  </ask:type>
                </ask:lineSketchStyleProps>
              </a:ext>
            </a:extLst>
          </a:ln>
        </p:spPr>
        <p:txBody>
          <a:bodyPr lIns="89329" tIns="44665" rIns="89329" bIns="44665">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007A5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700" dirty="0">
                <a:solidFill>
                  <a:schemeClr val="bg1"/>
                </a:solidFill>
              </a:rPr>
              <a:t>Treatment - Severe head injury</a:t>
            </a:r>
          </a:p>
        </p:txBody>
      </p:sp>
      <p:sp>
        <p:nvSpPr>
          <p:cNvPr id="12" name="Rectangle 11">
            <a:extLst>
              <a:ext uri="{FF2B5EF4-FFF2-40B4-BE49-F238E27FC236}">
                <a16:creationId xmlns:a16="http://schemas.microsoft.com/office/drawing/2014/main" id="{DCE1D9D6-9C79-EC00-D22B-64BAFDBADCD6}"/>
              </a:ext>
            </a:extLst>
          </p:cNvPr>
          <p:cNvSpPr>
            <a:spLocks noChangeAspect="1"/>
          </p:cNvSpPr>
          <p:nvPr/>
        </p:nvSpPr>
        <p:spPr>
          <a:xfrm>
            <a:off x="896944" y="2505670"/>
            <a:ext cx="2319432" cy="923330"/>
          </a:xfrm>
          <a:prstGeom prst="rect">
            <a:avLst/>
          </a:prstGeom>
        </p:spPr>
        <p:txBody>
          <a:bodyPr wrap="square" anchor="t">
            <a:spAutoFit/>
          </a:bodyPr>
          <a:lstStyle/>
          <a:p>
            <a:pPr defTabSz="691012">
              <a:buSzPct val="100000"/>
              <a:defRPr/>
            </a:pPr>
            <a:r>
              <a:rPr lang="en-GB" b="1" dirty="0">
                <a:solidFill>
                  <a:srgbClr val="009F53"/>
                </a:solidFill>
                <a:latin typeface="+mj-lt"/>
                <a:ea typeface="MS PGothic"/>
              </a:rPr>
              <a:t>1. </a:t>
            </a:r>
            <a:r>
              <a:rPr lang="en-GB" b="1" dirty="0">
                <a:latin typeface="+mj-lt"/>
                <a:ea typeface="MS PGothic"/>
              </a:rPr>
              <a:t>Dial 999/112 for emergency help</a:t>
            </a:r>
          </a:p>
          <a:p>
            <a:pPr marL="232781" indent="-232781" defTabSz="691012" eaLnBrk="0" fontAlgn="base" hangingPunct="0">
              <a:spcBef>
                <a:spcPct val="0"/>
              </a:spcBef>
              <a:spcAft>
                <a:spcPts val="530"/>
              </a:spcAft>
              <a:defRPr/>
            </a:pPr>
            <a:endParaRPr lang="en-GB" b="1" dirty="0">
              <a:solidFill>
                <a:prstClr val="black"/>
              </a:solidFill>
              <a:latin typeface="+mj-lt"/>
              <a:ea typeface="MS PGothic" panose="020B0600070205080204" pitchFamily="34" charset="-128"/>
            </a:endParaRPr>
          </a:p>
        </p:txBody>
      </p:sp>
      <p:pic>
        <p:nvPicPr>
          <p:cNvPr id="13" name="Picture 12">
            <a:extLst>
              <a:ext uri="{FF2B5EF4-FFF2-40B4-BE49-F238E27FC236}">
                <a16:creationId xmlns:a16="http://schemas.microsoft.com/office/drawing/2014/main" id="{3C273F60-9664-D9FA-E315-75DA462C5E2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115291" y="1545902"/>
            <a:ext cx="1416499" cy="2434417"/>
          </a:xfrm>
          <a:prstGeom prst="rect">
            <a:avLst/>
          </a:prstGeom>
        </p:spPr>
      </p:pic>
      <p:sp>
        <p:nvSpPr>
          <p:cNvPr id="14" name="Rectangle 13">
            <a:extLst>
              <a:ext uri="{FF2B5EF4-FFF2-40B4-BE49-F238E27FC236}">
                <a16:creationId xmlns:a16="http://schemas.microsoft.com/office/drawing/2014/main" id="{13F50710-E7FB-7547-35C7-CE0D4A279BD5}"/>
              </a:ext>
            </a:extLst>
          </p:cNvPr>
          <p:cNvSpPr/>
          <p:nvPr/>
        </p:nvSpPr>
        <p:spPr>
          <a:xfrm>
            <a:off x="5974156" y="2505670"/>
            <a:ext cx="3372111" cy="923330"/>
          </a:xfrm>
          <a:prstGeom prst="rect">
            <a:avLst/>
          </a:prstGeom>
        </p:spPr>
        <p:txBody>
          <a:bodyPr wrap="square" anchor="t">
            <a:spAutoFit/>
          </a:bodyPr>
          <a:lstStyle/>
          <a:p>
            <a:pPr defTabSz="691012">
              <a:buSzPct val="100000"/>
              <a:defRPr/>
            </a:pPr>
            <a:r>
              <a:rPr lang="en-GB" b="1" dirty="0">
                <a:solidFill>
                  <a:srgbClr val="009F53"/>
                </a:solidFill>
                <a:latin typeface="+mj-lt"/>
                <a:ea typeface="MS PGothic"/>
              </a:rPr>
              <a:t>2. </a:t>
            </a:r>
            <a:r>
              <a:rPr lang="en-GB" b="1" dirty="0">
                <a:latin typeface="+mj-lt"/>
                <a:ea typeface="MS PGothic"/>
              </a:rPr>
              <a:t>Do NOT move your casualty if you suspect they could have a neck injury</a:t>
            </a:r>
          </a:p>
        </p:txBody>
      </p:sp>
      <p:pic>
        <p:nvPicPr>
          <p:cNvPr id="15" name="Picture 14">
            <a:extLst>
              <a:ext uri="{FF2B5EF4-FFF2-40B4-BE49-F238E27FC236}">
                <a16:creationId xmlns:a16="http://schemas.microsoft.com/office/drawing/2014/main" id="{4093DF09-7670-5B10-2592-BDE4D2B6F74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230973" y="955396"/>
            <a:ext cx="3607619" cy="3615428"/>
          </a:xfrm>
          <a:prstGeom prst="rect">
            <a:avLst/>
          </a:prstGeom>
        </p:spPr>
      </p:pic>
      <p:pic>
        <p:nvPicPr>
          <p:cNvPr id="16" name="Picture 15">
            <a:extLst>
              <a:ext uri="{FF2B5EF4-FFF2-40B4-BE49-F238E27FC236}">
                <a16:creationId xmlns:a16="http://schemas.microsoft.com/office/drawing/2014/main" id="{6A83D5BE-1639-8928-F2F3-9A63654AFF0D}"/>
              </a:ext>
              <a:ext uri="{C183D7F6-B498-43B3-948B-1728B52AA6E4}">
                <adec:decorative xmlns:adec="http://schemas.microsoft.com/office/drawing/2017/decorative" val="1"/>
              </a:ext>
            </a:extLst>
          </p:cNvPr>
          <p:cNvPicPr>
            <a:picLocks noChangeAspect="1"/>
          </p:cNvPicPr>
          <p:nvPr/>
        </p:nvPicPr>
        <p:blipFill rotWithShape="1">
          <a:blip r:embed="rId6"/>
          <a:srcRect l="7291" t="47021" b="11380"/>
          <a:stretch/>
        </p:blipFill>
        <p:spPr>
          <a:xfrm>
            <a:off x="1065949" y="4883388"/>
            <a:ext cx="3322199" cy="1477327"/>
          </a:xfrm>
          <a:prstGeom prst="rect">
            <a:avLst/>
          </a:prstGeom>
        </p:spPr>
      </p:pic>
      <p:sp>
        <p:nvSpPr>
          <p:cNvPr id="22" name="Rectangle 21">
            <a:extLst>
              <a:ext uri="{FF2B5EF4-FFF2-40B4-BE49-F238E27FC236}">
                <a16:creationId xmlns:a16="http://schemas.microsoft.com/office/drawing/2014/main" id="{D88F9B85-48A2-4193-623A-7692C35BDDD7}"/>
              </a:ext>
            </a:extLst>
          </p:cNvPr>
          <p:cNvSpPr/>
          <p:nvPr/>
        </p:nvSpPr>
        <p:spPr>
          <a:xfrm>
            <a:off x="5060007" y="4985996"/>
            <a:ext cx="1975366" cy="646331"/>
          </a:xfrm>
          <a:prstGeom prst="rect">
            <a:avLst/>
          </a:prstGeom>
        </p:spPr>
        <p:txBody>
          <a:bodyPr wrap="square" anchor="t">
            <a:spAutoFit/>
          </a:bodyPr>
          <a:lstStyle/>
          <a:p>
            <a:pPr defTabSz="691012">
              <a:buSzPct val="100000"/>
              <a:defRPr/>
            </a:pPr>
            <a:r>
              <a:rPr lang="en-GB" b="1" dirty="0">
                <a:solidFill>
                  <a:srgbClr val="009F53"/>
                </a:solidFill>
                <a:latin typeface="+mj-lt"/>
                <a:ea typeface="MS PGothic"/>
              </a:rPr>
              <a:t>4. </a:t>
            </a:r>
            <a:r>
              <a:rPr lang="en-GB" b="1" dirty="0">
                <a:latin typeface="+mj-lt"/>
                <a:ea typeface="MS PGothic"/>
              </a:rPr>
              <a:t>Treat any serious wounds</a:t>
            </a:r>
          </a:p>
        </p:txBody>
      </p:sp>
      <p:sp>
        <p:nvSpPr>
          <p:cNvPr id="23" name="Rectangle 22">
            <a:extLst>
              <a:ext uri="{FF2B5EF4-FFF2-40B4-BE49-F238E27FC236}">
                <a16:creationId xmlns:a16="http://schemas.microsoft.com/office/drawing/2014/main" id="{46A49AD4-432B-9735-A2D2-085CF5177CDA}"/>
              </a:ext>
            </a:extLst>
          </p:cNvPr>
          <p:cNvSpPr/>
          <p:nvPr/>
        </p:nvSpPr>
        <p:spPr>
          <a:xfrm>
            <a:off x="7803854" y="4908727"/>
            <a:ext cx="3143398" cy="646331"/>
          </a:xfrm>
          <a:prstGeom prst="rect">
            <a:avLst/>
          </a:prstGeom>
        </p:spPr>
        <p:txBody>
          <a:bodyPr wrap="square" anchor="t">
            <a:spAutoFit/>
          </a:bodyPr>
          <a:lstStyle/>
          <a:p>
            <a:pPr defTabSz="691012">
              <a:buSzPct val="100000"/>
              <a:defRPr/>
            </a:pPr>
            <a:r>
              <a:rPr lang="en-GB" b="1" dirty="0">
                <a:solidFill>
                  <a:srgbClr val="009F53"/>
                </a:solidFill>
                <a:latin typeface="+mj-lt"/>
                <a:ea typeface="MS PGothic"/>
              </a:rPr>
              <a:t>5. </a:t>
            </a:r>
            <a:r>
              <a:rPr lang="en-GB" b="1" dirty="0">
                <a:latin typeface="+mj-lt"/>
                <a:ea typeface="MS PGothic"/>
              </a:rPr>
              <a:t>Monitor casualty until emergency help arrives.</a:t>
            </a:r>
          </a:p>
        </p:txBody>
      </p:sp>
      <p:sp>
        <p:nvSpPr>
          <p:cNvPr id="24" name="Rectangle 23">
            <a:extLst>
              <a:ext uri="{FF2B5EF4-FFF2-40B4-BE49-F238E27FC236}">
                <a16:creationId xmlns:a16="http://schemas.microsoft.com/office/drawing/2014/main" id="{2C57D934-E203-4321-AC8A-A2EC22ED5FA7}"/>
              </a:ext>
            </a:extLst>
          </p:cNvPr>
          <p:cNvSpPr/>
          <p:nvPr/>
        </p:nvSpPr>
        <p:spPr>
          <a:xfrm>
            <a:off x="652368" y="4817786"/>
            <a:ext cx="2319432" cy="646331"/>
          </a:xfrm>
          <a:prstGeom prst="rect">
            <a:avLst/>
          </a:prstGeom>
        </p:spPr>
        <p:txBody>
          <a:bodyPr wrap="square" anchor="t">
            <a:spAutoFit/>
          </a:bodyPr>
          <a:lstStyle/>
          <a:p>
            <a:pPr>
              <a:buSzPct val="100000"/>
              <a:defRPr/>
            </a:pPr>
            <a:r>
              <a:rPr lang="en-GB" b="1" dirty="0">
                <a:solidFill>
                  <a:srgbClr val="009F53"/>
                </a:solidFill>
                <a:latin typeface="+mj-lt"/>
                <a:ea typeface="MS PGothic"/>
              </a:rPr>
              <a:t>3. </a:t>
            </a:r>
            <a:r>
              <a:rPr lang="en-GB" b="1" dirty="0">
                <a:latin typeface="+mj-lt"/>
                <a:ea typeface="MS PGothic"/>
              </a:rPr>
              <a:t>Make sure the airway is open</a:t>
            </a:r>
          </a:p>
        </p:txBody>
      </p:sp>
      <p:graphicFrame>
        <p:nvGraphicFramePr>
          <p:cNvPr id="2" name="Table 1">
            <a:extLst>
              <a:ext uri="{FF2B5EF4-FFF2-40B4-BE49-F238E27FC236}">
                <a16:creationId xmlns:a16="http://schemas.microsoft.com/office/drawing/2014/main" id="{1C5B1EB9-04AE-620C-04F2-F02B6A7CD016}"/>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4" name="TextBox 3">
            <a:extLst>
              <a:ext uri="{FF2B5EF4-FFF2-40B4-BE49-F238E27FC236}">
                <a16:creationId xmlns:a16="http://schemas.microsoft.com/office/drawing/2014/main" id="{BD723F8F-71DC-17DB-F72D-12D525DEBE21}"/>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447858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4D67755-5155-157A-0F81-4D13CE4475F2}"/>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2">
            <a:extLst>
              <a:ext uri="{FF2B5EF4-FFF2-40B4-BE49-F238E27FC236}">
                <a16:creationId xmlns:a16="http://schemas.microsoft.com/office/drawing/2014/main" id="{9CEC2337-9306-83F9-0181-52E84C7567E9}"/>
              </a:ext>
            </a:extLst>
          </p:cNvPr>
          <p:cNvSpPr txBox="1">
            <a:spLocks/>
          </p:cNvSpPr>
          <p:nvPr/>
        </p:nvSpPr>
        <p:spPr>
          <a:xfrm>
            <a:off x="719303" y="579005"/>
            <a:ext cx="2176297" cy="661375"/>
          </a:xfrm>
          <a:custGeom>
            <a:avLst/>
            <a:gdLst>
              <a:gd name="connsiteX0" fmla="*/ 0 w 2176297"/>
              <a:gd name="connsiteY0" fmla="*/ 0 h 661375"/>
              <a:gd name="connsiteX1" fmla="*/ 587600 w 2176297"/>
              <a:gd name="connsiteY1" fmla="*/ 0 h 661375"/>
              <a:gd name="connsiteX2" fmla="*/ 1175200 w 2176297"/>
              <a:gd name="connsiteY2" fmla="*/ 0 h 661375"/>
              <a:gd name="connsiteX3" fmla="*/ 1675749 w 2176297"/>
              <a:gd name="connsiteY3" fmla="*/ 0 h 661375"/>
              <a:gd name="connsiteX4" fmla="*/ 2176297 w 2176297"/>
              <a:gd name="connsiteY4" fmla="*/ 0 h 661375"/>
              <a:gd name="connsiteX5" fmla="*/ 2176297 w 2176297"/>
              <a:gd name="connsiteY5" fmla="*/ 661375 h 661375"/>
              <a:gd name="connsiteX6" fmla="*/ 1610460 w 2176297"/>
              <a:gd name="connsiteY6" fmla="*/ 661375 h 661375"/>
              <a:gd name="connsiteX7" fmla="*/ 1044623 w 2176297"/>
              <a:gd name="connsiteY7" fmla="*/ 661375 h 661375"/>
              <a:gd name="connsiteX8" fmla="*/ 500548 w 2176297"/>
              <a:gd name="connsiteY8" fmla="*/ 661375 h 661375"/>
              <a:gd name="connsiteX9" fmla="*/ 0 w 2176297"/>
              <a:gd name="connsiteY9" fmla="*/ 661375 h 661375"/>
              <a:gd name="connsiteX10" fmla="*/ 0 w 2176297"/>
              <a:gd name="connsiteY10"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6297" h="661375" fill="none" extrusionOk="0">
                <a:moveTo>
                  <a:pt x="0" y="0"/>
                </a:moveTo>
                <a:cubicBezTo>
                  <a:pt x="199175" y="1655"/>
                  <a:pt x="455007" y="985"/>
                  <a:pt x="587600" y="0"/>
                </a:cubicBezTo>
                <a:cubicBezTo>
                  <a:pt x="720193" y="-985"/>
                  <a:pt x="986807" y="-817"/>
                  <a:pt x="1175200" y="0"/>
                </a:cubicBezTo>
                <a:cubicBezTo>
                  <a:pt x="1363593" y="817"/>
                  <a:pt x="1449362" y="-6481"/>
                  <a:pt x="1675749" y="0"/>
                </a:cubicBezTo>
                <a:cubicBezTo>
                  <a:pt x="1902136" y="6481"/>
                  <a:pt x="1965623" y="-17709"/>
                  <a:pt x="2176297" y="0"/>
                </a:cubicBezTo>
                <a:cubicBezTo>
                  <a:pt x="2145149" y="222930"/>
                  <a:pt x="2148697" y="359294"/>
                  <a:pt x="2176297" y="661375"/>
                </a:cubicBezTo>
                <a:cubicBezTo>
                  <a:pt x="1936961" y="670950"/>
                  <a:pt x="1763786" y="655205"/>
                  <a:pt x="1610460" y="661375"/>
                </a:cubicBezTo>
                <a:cubicBezTo>
                  <a:pt x="1457134" y="667545"/>
                  <a:pt x="1248391" y="646391"/>
                  <a:pt x="1044623" y="661375"/>
                </a:cubicBezTo>
                <a:cubicBezTo>
                  <a:pt x="840855" y="676359"/>
                  <a:pt x="628241" y="654320"/>
                  <a:pt x="500548" y="661375"/>
                </a:cubicBezTo>
                <a:cubicBezTo>
                  <a:pt x="372855" y="668430"/>
                  <a:pt x="202798" y="643350"/>
                  <a:pt x="0" y="661375"/>
                </a:cubicBezTo>
                <a:cubicBezTo>
                  <a:pt x="-19252" y="352528"/>
                  <a:pt x="23614" y="183401"/>
                  <a:pt x="0" y="0"/>
                </a:cubicBezTo>
                <a:close/>
              </a:path>
              <a:path w="2176297" h="661375" stroke="0" extrusionOk="0">
                <a:moveTo>
                  <a:pt x="0" y="0"/>
                </a:moveTo>
                <a:cubicBezTo>
                  <a:pt x="149360" y="-1883"/>
                  <a:pt x="341781" y="3015"/>
                  <a:pt x="500548" y="0"/>
                </a:cubicBezTo>
                <a:cubicBezTo>
                  <a:pt x="659315" y="-3015"/>
                  <a:pt x="801332" y="-4968"/>
                  <a:pt x="1044623" y="0"/>
                </a:cubicBezTo>
                <a:cubicBezTo>
                  <a:pt x="1287915" y="4968"/>
                  <a:pt x="1430819" y="14329"/>
                  <a:pt x="1632223" y="0"/>
                </a:cubicBezTo>
                <a:cubicBezTo>
                  <a:pt x="1833627" y="-14329"/>
                  <a:pt x="1949460" y="-15812"/>
                  <a:pt x="2176297" y="0"/>
                </a:cubicBezTo>
                <a:cubicBezTo>
                  <a:pt x="2202092" y="218344"/>
                  <a:pt x="2158743" y="348513"/>
                  <a:pt x="2176297" y="661375"/>
                </a:cubicBezTo>
                <a:cubicBezTo>
                  <a:pt x="1957531" y="657397"/>
                  <a:pt x="1827012" y="639242"/>
                  <a:pt x="1653986" y="661375"/>
                </a:cubicBezTo>
                <a:cubicBezTo>
                  <a:pt x="1480960" y="683508"/>
                  <a:pt x="1356402" y="669078"/>
                  <a:pt x="1066386" y="661375"/>
                </a:cubicBezTo>
                <a:cubicBezTo>
                  <a:pt x="776370" y="653672"/>
                  <a:pt x="784439" y="674417"/>
                  <a:pt x="522311" y="661375"/>
                </a:cubicBezTo>
                <a:cubicBezTo>
                  <a:pt x="260184" y="648333"/>
                  <a:pt x="156360" y="674985"/>
                  <a:pt x="0" y="661375"/>
                </a:cubicBezTo>
                <a:cubicBezTo>
                  <a:pt x="10728" y="472009"/>
                  <a:pt x="-8080" y="307151"/>
                  <a:pt x="0" y="0"/>
                </a:cubicBezTo>
                <a:close/>
              </a:path>
            </a:pathLst>
          </a:custGeom>
          <a:solidFill>
            <a:srgbClr val="009F53"/>
          </a:solidFill>
          <a:ln>
            <a:noFill/>
            <a:extLst>
              <a:ext uri="{C807C97D-BFC1-408E-A445-0C87EB9F89A2}">
                <ask:lineSketchStyleProps xmlns:ask="http://schemas.microsoft.com/office/drawing/2018/sketchyshapes" sd="2606520356">
                  <a:prstGeom prst="rect">
                    <a:avLst/>
                  </a:prstGeom>
                  <ask:type>
                    <ask:lineSketchFreehand/>
                  </ask:type>
                </ask:lineSketchStyleProps>
              </a:ext>
            </a:extLst>
          </a:ln>
        </p:spPr>
        <p:txBody>
          <a:bodyPr lIns="89329" tIns="44665" rIns="89329" bIns="44665">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007A5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700" dirty="0">
                <a:solidFill>
                  <a:schemeClr val="bg1"/>
                </a:solidFill>
              </a:rPr>
              <a:t>Scenario</a:t>
            </a:r>
          </a:p>
        </p:txBody>
      </p:sp>
      <p:sp>
        <p:nvSpPr>
          <p:cNvPr id="3" name="TextBox 2">
            <a:extLst>
              <a:ext uri="{FF2B5EF4-FFF2-40B4-BE49-F238E27FC236}">
                <a16:creationId xmlns:a16="http://schemas.microsoft.com/office/drawing/2014/main" id="{8D662A96-198B-0482-0D47-E317B6815AB3}"/>
              </a:ext>
            </a:extLst>
          </p:cNvPr>
          <p:cNvSpPr txBox="1"/>
          <p:nvPr/>
        </p:nvSpPr>
        <p:spPr>
          <a:xfrm>
            <a:off x="683046" y="2048617"/>
            <a:ext cx="5812942" cy="4031873"/>
          </a:xfrm>
          <a:prstGeom prst="rect">
            <a:avLst/>
          </a:prstGeom>
          <a:noFill/>
        </p:spPr>
        <p:txBody>
          <a:bodyPr wrap="square">
            <a:spAutoFit/>
          </a:bodyPr>
          <a:lstStyle/>
          <a:p>
            <a:pPr marR="315595" algn="ctr"/>
            <a:r>
              <a:rPr lang="en-US" sz="3200" b="1" dirty="0">
                <a:solidFill>
                  <a:srgbClr val="231F20"/>
                </a:solidFill>
                <a:effectLst/>
                <a:ea typeface="Whitney Book" pitchFamily="50" charset="0"/>
                <a:cs typeface="Whitney Book" pitchFamily="50" charset="0"/>
              </a:rPr>
              <a:t>Nathan is at the skate park with his friend Ben. Ben </a:t>
            </a:r>
            <a:r>
              <a:rPr lang="en-US" sz="3200" b="1" dirty="0">
                <a:solidFill>
                  <a:srgbClr val="231F20"/>
                </a:solidFill>
                <a:ea typeface="Whitney Book" pitchFamily="50" charset="0"/>
                <a:cs typeface="Whitney Book" pitchFamily="50" charset="0"/>
              </a:rPr>
              <a:t>falls off his skateboard mid jump and he </a:t>
            </a:r>
            <a:r>
              <a:rPr lang="en-US" sz="3200" b="1" dirty="0">
                <a:solidFill>
                  <a:srgbClr val="231F20"/>
                </a:solidFill>
                <a:effectLst/>
                <a:ea typeface="Whitney Book" pitchFamily="50" charset="0"/>
                <a:cs typeface="Whitney Book" pitchFamily="50" charset="0"/>
              </a:rPr>
              <a:t>bangs</a:t>
            </a:r>
            <a:r>
              <a:rPr lang="en-US" sz="3200" b="1" spc="-100" dirty="0">
                <a:solidFill>
                  <a:srgbClr val="231F20"/>
                </a:solidFill>
                <a:effectLst/>
                <a:ea typeface="Whitney Book" pitchFamily="50" charset="0"/>
                <a:cs typeface="Whitney Book" pitchFamily="50" charset="0"/>
              </a:rPr>
              <a:t> </a:t>
            </a:r>
            <a:r>
              <a:rPr lang="en-US" sz="3200" b="1" dirty="0">
                <a:solidFill>
                  <a:srgbClr val="231F20"/>
                </a:solidFill>
                <a:effectLst/>
                <a:ea typeface="Whitney Book" pitchFamily="50" charset="0"/>
                <a:cs typeface="Whitney Book" pitchFamily="50" charset="0"/>
              </a:rPr>
              <a:t>his</a:t>
            </a:r>
            <a:r>
              <a:rPr lang="en-US" sz="3200" b="1" spc="-95" dirty="0">
                <a:solidFill>
                  <a:srgbClr val="231F20"/>
                </a:solidFill>
                <a:effectLst/>
                <a:ea typeface="Whitney Book" pitchFamily="50" charset="0"/>
                <a:cs typeface="Whitney Book" pitchFamily="50" charset="0"/>
              </a:rPr>
              <a:t> </a:t>
            </a:r>
            <a:r>
              <a:rPr lang="en-US" sz="3200" b="1" dirty="0">
                <a:solidFill>
                  <a:srgbClr val="231F20"/>
                </a:solidFill>
                <a:effectLst/>
                <a:ea typeface="Whitney Book" pitchFamily="50" charset="0"/>
                <a:cs typeface="Whitney Book" pitchFamily="50" charset="0"/>
              </a:rPr>
              <a:t>head</a:t>
            </a:r>
            <a:r>
              <a:rPr lang="en-US" sz="3200" b="1" spc="-100" dirty="0">
                <a:solidFill>
                  <a:srgbClr val="231F20"/>
                </a:solidFill>
                <a:effectLst/>
                <a:ea typeface="Whitney Book" pitchFamily="50" charset="0"/>
                <a:cs typeface="Whitney Book" pitchFamily="50" charset="0"/>
              </a:rPr>
              <a:t> </a:t>
            </a:r>
            <a:r>
              <a:rPr lang="en-US" sz="3200" b="1" dirty="0">
                <a:solidFill>
                  <a:srgbClr val="231F20"/>
                </a:solidFill>
                <a:effectLst/>
                <a:ea typeface="Whitney Book" pitchFamily="50" charset="0"/>
                <a:cs typeface="Whitney Book" pitchFamily="50" charset="0"/>
              </a:rPr>
              <a:t>on the floor. He is not wearing a helmet.</a:t>
            </a:r>
            <a:br>
              <a:rPr lang="en-US" sz="3200" b="1" dirty="0">
                <a:solidFill>
                  <a:srgbClr val="231F20"/>
                </a:solidFill>
                <a:effectLst/>
                <a:ea typeface="Whitney Book" pitchFamily="50" charset="0"/>
                <a:cs typeface="Whitney Book" pitchFamily="50" charset="0"/>
              </a:rPr>
            </a:br>
            <a:endParaRPr lang="en-GB" sz="3200" b="1" dirty="0">
              <a:effectLst/>
              <a:ea typeface="Whitney Book" pitchFamily="50" charset="0"/>
              <a:cs typeface="Whitney Book" pitchFamily="50" charset="0"/>
            </a:endParaRPr>
          </a:p>
          <a:p>
            <a:pPr algn="ctr"/>
            <a:r>
              <a:rPr lang="en-US" sz="3200" b="1" dirty="0">
                <a:solidFill>
                  <a:srgbClr val="009F53"/>
                </a:solidFill>
                <a:effectLst/>
                <a:ea typeface="Whitney Book" pitchFamily="50" charset="0"/>
                <a:cs typeface="Whitney Book" pitchFamily="50" charset="0"/>
              </a:rPr>
              <a:t>What should a first aider do?</a:t>
            </a:r>
            <a:endParaRPr lang="en-GB" sz="3200" b="1" dirty="0">
              <a:solidFill>
                <a:srgbClr val="009F53"/>
              </a:solidFill>
              <a:effectLst/>
              <a:ea typeface="Whitney Book" pitchFamily="50" charset="0"/>
              <a:cs typeface="Whitney Book" pitchFamily="50" charset="0"/>
            </a:endParaRPr>
          </a:p>
        </p:txBody>
      </p:sp>
      <p:graphicFrame>
        <p:nvGraphicFramePr>
          <p:cNvPr id="2" name="Table 1">
            <a:extLst>
              <a:ext uri="{FF2B5EF4-FFF2-40B4-BE49-F238E27FC236}">
                <a16:creationId xmlns:a16="http://schemas.microsoft.com/office/drawing/2014/main" id="{98F3FDF4-4B3E-72F9-0699-12D3C90AADDF}"/>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pic>
        <p:nvPicPr>
          <p:cNvPr id="8" name="Picture 7" descr="A person lying on his back on a skateboard&#10;&#10;Description automatically generated">
            <a:extLst>
              <a:ext uri="{FF2B5EF4-FFF2-40B4-BE49-F238E27FC236}">
                <a16:creationId xmlns:a16="http://schemas.microsoft.com/office/drawing/2014/main" id="{59041055-CA41-DC6C-8B64-391F9E9C16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7842" y="1959768"/>
            <a:ext cx="4676775" cy="3507581"/>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69597203-7163-52C9-5E78-B90A84EA6183}"/>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304413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FDDAD0-F350-E0F3-A7F4-B34684847347}"/>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7675083" cy="602890"/>
          </a:xfrm>
          <a:solidFill>
            <a:srgbClr val="009F53"/>
          </a:solidFill>
        </p:spPr>
        <p:txBody>
          <a:bodyPr/>
          <a:lstStyle/>
          <a:p>
            <a:r>
              <a:rPr lang="en-US" sz="3700" dirty="0"/>
              <a:t>Check my learning: Head injuries</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2082325"/>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958120"/>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944599"/>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31606" y="298404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48496" y="298404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31606" y="3953840"/>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6" name="Rectangle 15">
            <a:extLst>
              <a:ext uri="{FF2B5EF4-FFF2-40B4-BE49-F238E27FC236}">
                <a16:creationId xmlns:a16="http://schemas.microsoft.com/office/drawing/2014/main" id="{60F66F39-1143-C259-124F-397626B24615}"/>
              </a:ext>
            </a:extLst>
          </p:cNvPr>
          <p:cNvSpPr/>
          <p:nvPr/>
        </p:nvSpPr>
        <p:spPr>
          <a:xfrm>
            <a:off x="11248496" y="395383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5" name="Rectangle 4">
            <a:extLst>
              <a:ext uri="{FF2B5EF4-FFF2-40B4-BE49-F238E27FC236}">
                <a16:creationId xmlns:a16="http://schemas.microsoft.com/office/drawing/2014/main" id="{01FE06B9-F3CB-46A8-3F2D-B6673DE80A12}"/>
              </a:ext>
            </a:extLst>
          </p:cNvPr>
          <p:cNvSpPr/>
          <p:nvPr/>
        </p:nvSpPr>
        <p:spPr>
          <a:xfrm>
            <a:off x="10429629" y="4866261"/>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7" name="Rectangle 6">
            <a:extLst>
              <a:ext uri="{FF2B5EF4-FFF2-40B4-BE49-F238E27FC236}">
                <a16:creationId xmlns:a16="http://schemas.microsoft.com/office/drawing/2014/main" id="{38E27FB6-C31E-2451-BDCD-A7EADC46CB9D}"/>
              </a:ext>
            </a:extLst>
          </p:cNvPr>
          <p:cNvSpPr/>
          <p:nvPr/>
        </p:nvSpPr>
        <p:spPr>
          <a:xfrm>
            <a:off x="11246519" y="4866260"/>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3" name="TextBox 2">
            <a:extLst>
              <a:ext uri="{FF2B5EF4-FFF2-40B4-BE49-F238E27FC236}">
                <a16:creationId xmlns:a16="http://schemas.microsoft.com/office/drawing/2014/main" id="{E9C3A6CA-9DD1-195B-799C-9F0ADDDA6B02}"/>
              </a:ext>
            </a:extLst>
          </p:cNvPr>
          <p:cNvSpPr txBox="1"/>
          <p:nvPr/>
        </p:nvSpPr>
        <p:spPr>
          <a:xfrm>
            <a:off x="429826" y="3017176"/>
            <a:ext cx="8562109" cy="2267544"/>
          </a:xfrm>
          <a:prstGeom prst="rect">
            <a:avLst/>
          </a:prstGeom>
          <a:noFill/>
        </p:spPr>
        <p:txBody>
          <a:bodyPr wrap="square" rtlCol="0">
            <a:spAutoFit/>
          </a:bodyPr>
          <a:lstStyle/>
          <a:p>
            <a:pPr marL="285750" indent="-285750">
              <a:lnSpc>
                <a:spcPct val="120000"/>
              </a:lnSpc>
              <a:buClr>
                <a:srgbClr val="009F53"/>
              </a:buClr>
              <a:buFont typeface="Segoe UI Symbol" panose="020B0502040204020203" pitchFamily="34" charset="0"/>
              <a:buChar char="➤"/>
            </a:pPr>
            <a:r>
              <a:rPr lang="en-GB" sz="2400" dirty="0"/>
              <a:t>Be able to identify a minor or major head injury</a:t>
            </a:r>
          </a:p>
          <a:p>
            <a:pPr marL="285750" indent="-285750">
              <a:lnSpc>
                <a:spcPct val="120000"/>
              </a:lnSpc>
              <a:buClr>
                <a:srgbClr val="009F53"/>
              </a:buClr>
              <a:buFont typeface="Segoe UI Symbol" panose="020B0502040204020203" pitchFamily="34" charset="0"/>
              <a:buChar char="➤"/>
            </a:pPr>
            <a:endParaRPr lang="en-GB" sz="2400" dirty="0"/>
          </a:p>
          <a:p>
            <a:pPr marL="285750" indent="-285750">
              <a:lnSpc>
                <a:spcPct val="120000"/>
              </a:lnSpc>
              <a:buClr>
                <a:srgbClr val="009F53"/>
              </a:buClr>
              <a:buFont typeface="Segoe UI Symbol" panose="020B0502040204020203" pitchFamily="34" charset="0"/>
              <a:buChar char="➤"/>
            </a:pPr>
            <a:r>
              <a:rPr lang="en-GB" sz="2400" dirty="0"/>
              <a:t>Be able to give first aid to a casualty who has a head injury</a:t>
            </a:r>
          </a:p>
          <a:p>
            <a:pPr>
              <a:lnSpc>
                <a:spcPct val="120000"/>
              </a:lnSpc>
              <a:buClr>
                <a:srgbClr val="009F53"/>
              </a:buClr>
            </a:pPr>
            <a:endParaRPr lang="en-GB" sz="2400" dirty="0"/>
          </a:p>
          <a:p>
            <a:pPr marL="285750" indent="-285750">
              <a:lnSpc>
                <a:spcPct val="120000"/>
              </a:lnSpc>
              <a:buClr>
                <a:srgbClr val="009F53"/>
              </a:buClr>
              <a:buFont typeface="Segoe UI Symbol" panose="020B0502040204020203" pitchFamily="34" charset="0"/>
              <a:buChar char="➤"/>
            </a:pPr>
            <a:r>
              <a:rPr lang="en-GB" sz="2400" dirty="0"/>
              <a:t>Be able to call for help for a casualty who has a head injury.</a:t>
            </a:r>
            <a:endParaRPr lang="en-GB" sz="2000" dirty="0"/>
          </a:p>
        </p:txBody>
      </p:sp>
      <p:graphicFrame>
        <p:nvGraphicFramePr>
          <p:cNvPr id="4" name="Table 3">
            <a:extLst>
              <a:ext uri="{FF2B5EF4-FFF2-40B4-BE49-F238E27FC236}">
                <a16:creationId xmlns:a16="http://schemas.microsoft.com/office/drawing/2014/main" id="{3D412056-F048-4946-2B0D-8792DE069916}"/>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9" name="TextBox 8">
            <a:extLst>
              <a:ext uri="{FF2B5EF4-FFF2-40B4-BE49-F238E27FC236}">
                <a16:creationId xmlns:a16="http://schemas.microsoft.com/office/drawing/2014/main" id="{644172A0-BFC5-CDBE-AD15-B5574A7B2293}"/>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222A047C-3A09-E195-CF68-CB625961A8C4}"/>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6" name="Rectangle 5">
            <a:extLst>
              <a:ext uri="{FF2B5EF4-FFF2-40B4-BE49-F238E27FC236}">
                <a16:creationId xmlns:a16="http://schemas.microsoft.com/office/drawing/2014/main" id="{68D910BF-F266-C456-290F-A2AFB327FB55}"/>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a:extLst>
              <a:ext uri="{FF2B5EF4-FFF2-40B4-BE49-F238E27FC236}">
                <a16:creationId xmlns:a16="http://schemas.microsoft.com/office/drawing/2014/main" id="{D2557B2F-34DF-CFE9-5D88-C521AE8650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612" y="4643617"/>
            <a:ext cx="1578922" cy="15409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1" name="Picture 3">
            <a:extLst>
              <a:ext uri="{FF2B5EF4-FFF2-40B4-BE49-F238E27FC236}">
                <a16:creationId xmlns:a16="http://schemas.microsoft.com/office/drawing/2014/main" id="{EF6A8CB8-2CB2-6F33-6917-3331CCF7EF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1699" y="4646150"/>
            <a:ext cx="1576387" cy="153837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Box 1">
            <a:extLst>
              <a:ext uri="{FF2B5EF4-FFF2-40B4-BE49-F238E27FC236}">
                <a16:creationId xmlns:a16="http://schemas.microsoft.com/office/drawing/2014/main" id="{066AF3C4-4A6E-82FF-5903-18AEF257D62B}"/>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379D71-CBA2-96A5-B4A6-922B69AB9714}"/>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4265997" cy="602890"/>
          </a:xfrm>
          <a:solidFill>
            <a:schemeClr val="tx1"/>
          </a:solidFill>
        </p:spPr>
        <p:txBody>
          <a:bodyPr/>
          <a:lstStyle/>
          <a:p>
            <a:r>
              <a:rPr lang="en-US" sz="4000" dirty="0"/>
              <a:t>Copyright notice</a:t>
            </a:r>
            <a:endParaRPr lang="en-US" sz="3700" dirty="0"/>
          </a:p>
        </p:txBody>
      </p:sp>
      <p:sp>
        <p:nvSpPr>
          <p:cNvPr id="4" name="TextBox 3">
            <a:extLst>
              <a:ext uri="{FF2B5EF4-FFF2-40B4-BE49-F238E27FC236}">
                <a16:creationId xmlns:a16="http://schemas.microsoft.com/office/drawing/2014/main" id="{A8EAA4D2-AAEE-DD34-724B-888D5F54790A}"/>
              </a:ext>
            </a:extLst>
          </p:cNvPr>
          <p:cNvSpPr txBox="1"/>
          <p:nvPr/>
        </p:nvSpPr>
        <p:spPr>
          <a:xfrm>
            <a:off x="429827" y="2563416"/>
            <a:ext cx="10181023"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9" name="TextBox 8">
            <a:extLst>
              <a:ext uri="{FF2B5EF4-FFF2-40B4-BE49-F238E27FC236}">
                <a16:creationId xmlns:a16="http://schemas.microsoft.com/office/drawing/2014/main" id="{17F82E0A-57CA-924A-5A14-72C15C41C80B}"/>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379D71-CBA2-96A5-B4A6-922B69AB9714}"/>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8" y="641119"/>
            <a:ext cx="3449446" cy="602890"/>
          </a:xfrm>
          <a:solidFill>
            <a:srgbClr val="009F53"/>
          </a:solidFill>
        </p:spPr>
        <p:txBody>
          <a:bodyPr/>
          <a:lstStyle/>
          <a:p>
            <a:r>
              <a:rPr lang="en-US" sz="4000" dirty="0"/>
              <a:t>Head injuries</a:t>
            </a:r>
            <a:endParaRPr lang="en-US" sz="3700" dirty="0"/>
          </a:p>
        </p:txBody>
      </p:sp>
      <p:sp>
        <p:nvSpPr>
          <p:cNvPr id="7" name="TextBox 6">
            <a:extLst>
              <a:ext uri="{FF2B5EF4-FFF2-40B4-BE49-F238E27FC236}">
                <a16:creationId xmlns:a16="http://schemas.microsoft.com/office/drawing/2014/main" id="{3E2A30D4-16FF-7CED-D16C-1D76817EF764}"/>
              </a:ext>
            </a:extLst>
          </p:cNvPr>
          <p:cNvSpPr txBox="1"/>
          <p:nvPr/>
        </p:nvSpPr>
        <p:spPr>
          <a:xfrm>
            <a:off x="1264976" y="2829450"/>
            <a:ext cx="9662048" cy="1754326"/>
          </a:xfrm>
          <a:prstGeom prst="rect">
            <a:avLst/>
          </a:prstGeom>
          <a:noFill/>
          <a:ln w="57150">
            <a:solidFill>
              <a:srgbClr val="009F53"/>
            </a:solidFill>
          </a:ln>
        </p:spPr>
        <p:txBody>
          <a:bodyPr wrap="square" rtlCol="0">
            <a:spAutoFit/>
          </a:bodyPr>
          <a:lstStyle/>
          <a:p>
            <a:pPr algn="ctr"/>
            <a:r>
              <a:rPr lang="en-GB" sz="5400" dirty="0"/>
              <a:t>A short course to how to help someone with a head injury.</a:t>
            </a:r>
          </a:p>
        </p:txBody>
      </p:sp>
      <p:sp>
        <p:nvSpPr>
          <p:cNvPr id="3" name="TextBox 2">
            <a:extLst>
              <a:ext uri="{FF2B5EF4-FFF2-40B4-BE49-F238E27FC236}">
                <a16:creationId xmlns:a16="http://schemas.microsoft.com/office/drawing/2014/main" id="{13E4FC0C-05F6-6777-A3A4-AECEF35D5451}"/>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585791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DAD8C14-C670-7392-D3E7-B58C8EE6DCF2}"/>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2038604"/>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8" name="Title 1">
            <a:extLst>
              <a:ext uri="{FF2B5EF4-FFF2-40B4-BE49-F238E27FC236}">
                <a16:creationId xmlns:a16="http://schemas.microsoft.com/office/drawing/2014/main" id="{406EF788-90F9-2BFD-71B8-F67C74510187}"/>
              </a:ext>
            </a:extLst>
          </p:cNvPr>
          <p:cNvSpPr>
            <a:spLocks noGrp="1"/>
          </p:cNvSpPr>
          <p:nvPr>
            <p:ph type="title"/>
          </p:nvPr>
        </p:nvSpPr>
        <p:spPr>
          <a:xfrm>
            <a:off x="429827" y="641119"/>
            <a:ext cx="3227773" cy="602890"/>
          </a:xfrm>
          <a:solidFill>
            <a:srgbClr val="009F53"/>
          </a:solidFill>
        </p:spPr>
        <p:txBody>
          <a:bodyPr/>
          <a:lstStyle/>
          <a:p>
            <a:r>
              <a:rPr lang="en-US" sz="3700" dirty="0"/>
              <a:t>Head injuries</a:t>
            </a:r>
          </a:p>
        </p:txBody>
      </p:sp>
      <p:sp>
        <p:nvSpPr>
          <p:cNvPr id="4" name="TextBox 3">
            <a:extLst>
              <a:ext uri="{FF2B5EF4-FFF2-40B4-BE49-F238E27FC236}">
                <a16:creationId xmlns:a16="http://schemas.microsoft.com/office/drawing/2014/main" id="{A34737C4-71D7-E965-8D1A-676556535531}"/>
              </a:ext>
            </a:extLst>
          </p:cNvPr>
          <p:cNvSpPr txBox="1"/>
          <p:nvPr/>
        </p:nvSpPr>
        <p:spPr>
          <a:xfrm>
            <a:off x="429827" y="2736087"/>
            <a:ext cx="8562109" cy="2267544"/>
          </a:xfrm>
          <a:prstGeom prst="rect">
            <a:avLst/>
          </a:prstGeom>
          <a:noFill/>
        </p:spPr>
        <p:txBody>
          <a:bodyPr wrap="square" rtlCol="0">
            <a:spAutoFit/>
          </a:bodyPr>
          <a:lstStyle/>
          <a:p>
            <a:pPr marL="285750" indent="-285750">
              <a:lnSpc>
                <a:spcPct val="120000"/>
              </a:lnSpc>
              <a:buClr>
                <a:srgbClr val="009F53"/>
              </a:buClr>
              <a:buFont typeface="Segoe UI Symbol" panose="020B0502040204020203" pitchFamily="34" charset="0"/>
              <a:buChar char="➤"/>
            </a:pPr>
            <a:r>
              <a:rPr lang="en-GB" sz="2400" dirty="0"/>
              <a:t>Be able to identify a minor or major head injury</a:t>
            </a:r>
          </a:p>
          <a:p>
            <a:pPr marL="285750" indent="-285750">
              <a:lnSpc>
                <a:spcPct val="120000"/>
              </a:lnSpc>
              <a:buClr>
                <a:srgbClr val="009F53"/>
              </a:buClr>
              <a:buFont typeface="Segoe UI Symbol" panose="020B0502040204020203" pitchFamily="34" charset="0"/>
              <a:buChar char="➤"/>
            </a:pPr>
            <a:endParaRPr lang="en-GB" sz="2400" dirty="0"/>
          </a:p>
          <a:p>
            <a:pPr marL="285750" indent="-285750">
              <a:lnSpc>
                <a:spcPct val="120000"/>
              </a:lnSpc>
              <a:buClr>
                <a:srgbClr val="009F53"/>
              </a:buClr>
              <a:buFont typeface="Segoe UI Symbol" panose="020B0502040204020203" pitchFamily="34" charset="0"/>
              <a:buChar char="➤"/>
            </a:pPr>
            <a:r>
              <a:rPr lang="en-GB" sz="2400" dirty="0"/>
              <a:t>Be able to give first aid to a casualty who has a head injury</a:t>
            </a:r>
          </a:p>
          <a:p>
            <a:pPr marL="285750" indent="-285750">
              <a:lnSpc>
                <a:spcPct val="120000"/>
              </a:lnSpc>
              <a:buClr>
                <a:srgbClr val="009F53"/>
              </a:buClr>
              <a:buFont typeface="Segoe UI Symbol" panose="020B0502040204020203" pitchFamily="34" charset="0"/>
              <a:buChar char="➤"/>
            </a:pPr>
            <a:endParaRPr lang="en-GB" sz="2400" dirty="0"/>
          </a:p>
          <a:p>
            <a:pPr marL="285750" indent="-285750">
              <a:lnSpc>
                <a:spcPct val="120000"/>
              </a:lnSpc>
              <a:buClr>
                <a:srgbClr val="009F53"/>
              </a:buClr>
              <a:buFont typeface="Segoe UI Symbol" panose="020B0502040204020203" pitchFamily="34" charset="0"/>
              <a:buChar char="➤"/>
            </a:pPr>
            <a:r>
              <a:rPr lang="en-GB" sz="2400" dirty="0"/>
              <a:t>Be able to call for help for a casualty who has a head injury.</a:t>
            </a:r>
            <a:endParaRPr lang="en-GB" sz="2000" dirty="0"/>
          </a:p>
        </p:txBody>
      </p:sp>
      <p:graphicFrame>
        <p:nvGraphicFramePr>
          <p:cNvPr id="3" name="Table 2">
            <a:extLst>
              <a:ext uri="{FF2B5EF4-FFF2-40B4-BE49-F238E27FC236}">
                <a16:creationId xmlns:a16="http://schemas.microsoft.com/office/drawing/2014/main" id="{CCB91A44-A844-1AA6-C32F-F8267050F5EC}"/>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6" name="TextBox 5">
            <a:extLst>
              <a:ext uri="{FF2B5EF4-FFF2-40B4-BE49-F238E27FC236}">
                <a16:creationId xmlns:a16="http://schemas.microsoft.com/office/drawing/2014/main" id="{AD1C816B-6CA4-7DF2-9E03-D693907482B7}"/>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64FB8D-B690-E9C5-C398-EF8280CF88BB}"/>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5FAACBB-3DCE-4EFE-BDC7-B8CF74C7E30E}"/>
              </a:ext>
            </a:extLst>
          </p:cNvPr>
          <p:cNvSpPr>
            <a:spLocks noGrp="1"/>
          </p:cNvSpPr>
          <p:nvPr>
            <p:ph idx="14"/>
          </p:nvPr>
        </p:nvSpPr>
        <p:spPr>
          <a:xfrm>
            <a:off x="655506" y="574554"/>
            <a:ext cx="2737399" cy="661375"/>
          </a:xfrm>
          <a:custGeom>
            <a:avLst/>
            <a:gdLst>
              <a:gd name="connsiteX0" fmla="*/ 0 w 2737399"/>
              <a:gd name="connsiteY0" fmla="*/ 0 h 661375"/>
              <a:gd name="connsiteX1" fmla="*/ 739098 w 2737399"/>
              <a:gd name="connsiteY1" fmla="*/ 0 h 661375"/>
              <a:gd name="connsiteX2" fmla="*/ 1478195 w 2737399"/>
              <a:gd name="connsiteY2" fmla="*/ 0 h 661375"/>
              <a:gd name="connsiteX3" fmla="*/ 2107797 w 2737399"/>
              <a:gd name="connsiteY3" fmla="*/ 0 h 661375"/>
              <a:gd name="connsiteX4" fmla="*/ 2737399 w 2737399"/>
              <a:gd name="connsiteY4" fmla="*/ 0 h 661375"/>
              <a:gd name="connsiteX5" fmla="*/ 2737399 w 2737399"/>
              <a:gd name="connsiteY5" fmla="*/ 661375 h 661375"/>
              <a:gd name="connsiteX6" fmla="*/ 2025675 w 2737399"/>
              <a:gd name="connsiteY6" fmla="*/ 661375 h 661375"/>
              <a:gd name="connsiteX7" fmla="*/ 1313952 w 2737399"/>
              <a:gd name="connsiteY7" fmla="*/ 661375 h 661375"/>
              <a:gd name="connsiteX8" fmla="*/ 629602 w 2737399"/>
              <a:gd name="connsiteY8" fmla="*/ 661375 h 661375"/>
              <a:gd name="connsiteX9" fmla="*/ 0 w 2737399"/>
              <a:gd name="connsiteY9" fmla="*/ 661375 h 661375"/>
              <a:gd name="connsiteX10" fmla="*/ 0 w 2737399"/>
              <a:gd name="connsiteY10"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7399" h="661375" fill="none" extrusionOk="0">
                <a:moveTo>
                  <a:pt x="0" y="0"/>
                </a:moveTo>
                <a:cubicBezTo>
                  <a:pt x="255909" y="8358"/>
                  <a:pt x="496770" y="2532"/>
                  <a:pt x="739098" y="0"/>
                </a:cubicBezTo>
                <a:cubicBezTo>
                  <a:pt x="981426" y="-2532"/>
                  <a:pt x="1229244" y="28856"/>
                  <a:pt x="1478195" y="0"/>
                </a:cubicBezTo>
                <a:cubicBezTo>
                  <a:pt x="1727146" y="-28856"/>
                  <a:pt x="1911623" y="-3998"/>
                  <a:pt x="2107797" y="0"/>
                </a:cubicBezTo>
                <a:cubicBezTo>
                  <a:pt x="2303971" y="3998"/>
                  <a:pt x="2503399" y="7357"/>
                  <a:pt x="2737399" y="0"/>
                </a:cubicBezTo>
                <a:cubicBezTo>
                  <a:pt x="2706251" y="222930"/>
                  <a:pt x="2709799" y="359294"/>
                  <a:pt x="2737399" y="661375"/>
                </a:cubicBezTo>
                <a:cubicBezTo>
                  <a:pt x="2542776" y="683815"/>
                  <a:pt x="2374615" y="633176"/>
                  <a:pt x="2025675" y="661375"/>
                </a:cubicBezTo>
                <a:cubicBezTo>
                  <a:pt x="1676735" y="689574"/>
                  <a:pt x="1533715" y="658407"/>
                  <a:pt x="1313952" y="661375"/>
                </a:cubicBezTo>
                <a:cubicBezTo>
                  <a:pt x="1094189" y="664343"/>
                  <a:pt x="957977" y="636984"/>
                  <a:pt x="629602" y="661375"/>
                </a:cubicBezTo>
                <a:cubicBezTo>
                  <a:pt x="301227" y="685767"/>
                  <a:pt x="274952" y="639006"/>
                  <a:pt x="0" y="661375"/>
                </a:cubicBezTo>
                <a:cubicBezTo>
                  <a:pt x="-19252" y="352528"/>
                  <a:pt x="23614" y="183401"/>
                  <a:pt x="0" y="0"/>
                </a:cubicBezTo>
                <a:close/>
              </a:path>
              <a:path w="2737399" h="661375" stroke="0" extrusionOk="0">
                <a:moveTo>
                  <a:pt x="0" y="0"/>
                </a:moveTo>
                <a:cubicBezTo>
                  <a:pt x="243517" y="27530"/>
                  <a:pt x="500697" y="16737"/>
                  <a:pt x="629602" y="0"/>
                </a:cubicBezTo>
                <a:cubicBezTo>
                  <a:pt x="758507" y="-16737"/>
                  <a:pt x="1145545" y="19351"/>
                  <a:pt x="1313952" y="0"/>
                </a:cubicBezTo>
                <a:cubicBezTo>
                  <a:pt x="1482359" y="-19351"/>
                  <a:pt x="1714681" y="32971"/>
                  <a:pt x="2053049" y="0"/>
                </a:cubicBezTo>
                <a:cubicBezTo>
                  <a:pt x="2391417" y="-32971"/>
                  <a:pt x="2532752" y="-19117"/>
                  <a:pt x="2737399" y="0"/>
                </a:cubicBezTo>
                <a:cubicBezTo>
                  <a:pt x="2763194" y="218344"/>
                  <a:pt x="2719845" y="348513"/>
                  <a:pt x="2737399" y="661375"/>
                </a:cubicBezTo>
                <a:cubicBezTo>
                  <a:pt x="2488551" y="655730"/>
                  <a:pt x="2391203" y="641586"/>
                  <a:pt x="2080423" y="661375"/>
                </a:cubicBezTo>
                <a:cubicBezTo>
                  <a:pt x="1769643" y="681164"/>
                  <a:pt x="1524184" y="672688"/>
                  <a:pt x="1341326" y="661375"/>
                </a:cubicBezTo>
                <a:cubicBezTo>
                  <a:pt x="1158468" y="650062"/>
                  <a:pt x="976439" y="694164"/>
                  <a:pt x="656976" y="661375"/>
                </a:cubicBezTo>
                <a:cubicBezTo>
                  <a:pt x="337513" y="628587"/>
                  <a:pt x="198539" y="691429"/>
                  <a:pt x="0" y="661375"/>
                </a:cubicBezTo>
                <a:cubicBezTo>
                  <a:pt x="10728" y="472009"/>
                  <a:pt x="-8080" y="307151"/>
                  <a:pt x="0" y="0"/>
                </a:cubicBezTo>
                <a:close/>
              </a:path>
            </a:pathLst>
          </a:custGeom>
          <a:solidFill>
            <a:srgbClr val="009F53"/>
          </a:solidFill>
          <a:ln>
            <a:noFill/>
            <a:extLst>
              <a:ext uri="{C807C97D-BFC1-408E-A445-0C87EB9F89A2}">
                <ask:lineSketchStyleProps xmlns:ask="http://schemas.microsoft.com/office/drawing/2018/sketchyshapes" sd="2606520356">
                  <ask:type>
                    <ask:lineSketchFreehand/>
                  </ask:type>
                </ask:lineSketchStyleProps>
              </a:ext>
            </a:extLst>
          </a:ln>
        </p:spPr>
        <p:txBody>
          <a:bodyPr lIns="89329" tIns="44665" rIns="89329" bIns="44665">
            <a:normAutofit/>
          </a:bodyPr>
          <a:lstStyle/>
          <a:p>
            <a:pPr marL="0" indent="0">
              <a:buNone/>
            </a:pPr>
            <a:r>
              <a:rPr lang="en-GB" sz="3700" b="1" dirty="0">
                <a:solidFill>
                  <a:schemeClr val="bg1"/>
                </a:solidFill>
              </a:rPr>
              <a:t>Brain facts</a:t>
            </a:r>
          </a:p>
        </p:txBody>
      </p:sp>
      <p:sp>
        <p:nvSpPr>
          <p:cNvPr id="4" name="TextBox 3">
            <a:extLst>
              <a:ext uri="{FF2B5EF4-FFF2-40B4-BE49-F238E27FC236}">
                <a16:creationId xmlns:a16="http://schemas.microsoft.com/office/drawing/2014/main" id="{DB412383-26D8-9CCE-F796-4434C18AEC13}"/>
              </a:ext>
            </a:extLst>
          </p:cNvPr>
          <p:cNvSpPr txBox="1"/>
          <p:nvPr/>
        </p:nvSpPr>
        <p:spPr>
          <a:xfrm>
            <a:off x="655505" y="1758226"/>
            <a:ext cx="6395290" cy="3597139"/>
          </a:xfrm>
          <a:prstGeom prst="rect">
            <a:avLst/>
          </a:prstGeom>
          <a:solidFill>
            <a:schemeClr val="bg1"/>
          </a:solidFill>
          <a:ln w="38100">
            <a:solidFill>
              <a:srgbClr val="009F53"/>
            </a:solidFill>
            <a:extLst>
              <a:ext uri="{C807C97D-BFC1-408E-A445-0C87EB9F89A2}">
                <ask:lineSketchStyleProps xmlns:ask="http://schemas.microsoft.com/office/drawing/2018/sketchyshapes" sd="2042001781">
                  <a:custGeom>
                    <a:avLst/>
                    <a:gdLst>
                      <a:gd name="connsiteX0" fmla="*/ 0 w 5955359"/>
                      <a:gd name="connsiteY0" fmla="*/ 0 h 3597139"/>
                      <a:gd name="connsiteX1" fmla="*/ 483046 w 5955359"/>
                      <a:gd name="connsiteY1" fmla="*/ 0 h 3597139"/>
                      <a:gd name="connsiteX2" fmla="*/ 1144752 w 5955359"/>
                      <a:gd name="connsiteY2" fmla="*/ 0 h 3597139"/>
                      <a:gd name="connsiteX3" fmla="*/ 1627798 w 5955359"/>
                      <a:gd name="connsiteY3" fmla="*/ 0 h 3597139"/>
                      <a:gd name="connsiteX4" fmla="*/ 2349058 w 5955359"/>
                      <a:gd name="connsiteY4" fmla="*/ 0 h 3597139"/>
                      <a:gd name="connsiteX5" fmla="*/ 3070318 w 5955359"/>
                      <a:gd name="connsiteY5" fmla="*/ 0 h 3597139"/>
                      <a:gd name="connsiteX6" fmla="*/ 3672471 w 5955359"/>
                      <a:gd name="connsiteY6" fmla="*/ 0 h 3597139"/>
                      <a:gd name="connsiteX7" fmla="*/ 4155517 w 5955359"/>
                      <a:gd name="connsiteY7" fmla="*/ 0 h 3597139"/>
                      <a:gd name="connsiteX8" fmla="*/ 4817224 w 5955359"/>
                      <a:gd name="connsiteY8" fmla="*/ 0 h 3597139"/>
                      <a:gd name="connsiteX9" fmla="*/ 5300270 w 5955359"/>
                      <a:gd name="connsiteY9" fmla="*/ 0 h 3597139"/>
                      <a:gd name="connsiteX10" fmla="*/ 5955359 w 5955359"/>
                      <a:gd name="connsiteY10" fmla="*/ 0 h 3597139"/>
                      <a:gd name="connsiteX11" fmla="*/ 5955359 w 5955359"/>
                      <a:gd name="connsiteY11" fmla="*/ 527580 h 3597139"/>
                      <a:gd name="connsiteX12" fmla="*/ 5955359 w 5955359"/>
                      <a:gd name="connsiteY12" fmla="*/ 1163075 h 3597139"/>
                      <a:gd name="connsiteX13" fmla="*/ 5955359 w 5955359"/>
                      <a:gd name="connsiteY13" fmla="*/ 1726627 h 3597139"/>
                      <a:gd name="connsiteX14" fmla="*/ 5955359 w 5955359"/>
                      <a:gd name="connsiteY14" fmla="*/ 2218236 h 3597139"/>
                      <a:gd name="connsiteX15" fmla="*/ 5955359 w 5955359"/>
                      <a:gd name="connsiteY15" fmla="*/ 2889702 h 3597139"/>
                      <a:gd name="connsiteX16" fmla="*/ 5955359 w 5955359"/>
                      <a:gd name="connsiteY16" fmla="*/ 3597139 h 3597139"/>
                      <a:gd name="connsiteX17" fmla="*/ 5412760 w 5955359"/>
                      <a:gd name="connsiteY17" fmla="*/ 3597139 h 3597139"/>
                      <a:gd name="connsiteX18" fmla="*/ 4810607 w 5955359"/>
                      <a:gd name="connsiteY18" fmla="*/ 3597139 h 3597139"/>
                      <a:gd name="connsiteX19" fmla="*/ 4089347 w 5955359"/>
                      <a:gd name="connsiteY19" fmla="*/ 3597139 h 3597139"/>
                      <a:gd name="connsiteX20" fmla="*/ 3546747 w 5955359"/>
                      <a:gd name="connsiteY20" fmla="*/ 3597139 h 3597139"/>
                      <a:gd name="connsiteX21" fmla="*/ 3004148 w 5955359"/>
                      <a:gd name="connsiteY21" fmla="*/ 3597139 h 3597139"/>
                      <a:gd name="connsiteX22" fmla="*/ 2401995 w 5955359"/>
                      <a:gd name="connsiteY22" fmla="*/ 3597139 h 3597139"/>
                      <a:gd name="connsiteX23" fmla="*/ 1680735 w 5955359"/>
                      <a:gd name="connsiteY23" fmla="*/ 3597139 h 3597139"/>
                      <a:gd name="connsiteX24" fmla="*/ 1138135 w 5955359"/>
                      <a:gd name="connsiteY24" fmla="*/ 3597139 h 3597139"/>
                      <a:gd name="connsiteX25" fmla="*/ 0 w 5955359"/>
                      <a:gd name="connsiteY25" fmla="*/ 3597139 h 3597139"/>
                      <a:gd name="connsiteX26" fmla="*/ 0 w 5955359"/>
                      <a:gd name="connsiteY26" fmla="*/ 2997616 h 3597139"/>
                      <a:gd name="connsiteX27" fmla="*/ 0 w 5955359"/>
                      <a:gd name="connsiteY27" fmla="*/ 2398093 h 3597139"/>
                      <a:gd name="connsiteX28" fmla="*/ 0 w 5955359"/>
                      <a:gd name="connsiteY28" fmla="*/ 1834541 h 3597139"/>
                      <a:gd name="connsiteX29" fmla="*/ 0 w 5955359"/>
                      <a:gd name="connsiteY29" fmla="*/ 1306961 h 3597139"/>
                      <a:gd name="connsiteX30" fmla="*/ 0 w 5955359"/>
                      <a:gd name="connsiteY30" fmla="*/ 635495 h 3597139"/>
                      <a:gd name="connsiteX31" fmla="*/ 0 w 5955359"/>
                      <a:gd name="connsiteY31" fmla="*/ 0 h 359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5359" h="3597139" fill="none" extrusionOk="0">
                        <a:moveTo>
                          <a:pt x="0" y="0"/>
                        </a:moveTo>
                        <a:cubicBezTo>
                          <a:pt x="180765" y="-21503"/>
                          <a:pt x="308042" y="-17989"/>
                          <a:pt x="483046" y="0"/>
                        </a:cubicBezTo>
                        <a:cubicBezTo>
                          <a:pt x="658050" y="17989"/>
                          <a:pt x="917162" y="10419"/>
                          <a:pt x="1144752" y="0"/>
                        </a:cubicBezTo>
                        <a:cubicBezTo>
                          <a:pt x="1372342" y="-10419"/>
                          <a:pt x="1441281" y="16809"/>
                          <a:pt x="1627798" y="0"/>
                        </a:cubicBezTo>
                        <a:cubicBezTo>
                          <a:pt x="1814315" y="-16809"/>
                          <a:pt x="2161082" y="13094"/>
                          <a:pt x="2349058" y="0"/>
                        </a:cubicBezTo>
                        <a:cubicBezTo>
                          <a:pt x="2537034" y="-13094"/>
                          <a:pt x="2847249" y="20516"/>
                          <a:pt x="3070318" y="0"/>
                        </a:cubicBezTo>
                        <a:cubicBezTo>
                          <a:pt x="3293387" y="-20516"/>
                          <a:pt x="3464189" y="15310"/>
                          <a:pt x="3672471" y="0"/>
                        </a:cubicBezTo>
                        <a:cubicBezTo>
                          <a:pt x="3880753" y="-15310"/>
                          <a:pt x="3963066" y="2898"/>
                          <a:pt x="4155517" y="0"/>
                        </a:cubicBezTo>
                        <a:cubicBezTo>
                          <a:pt x="4347968" y="-2898"/>
                          <a:pt x="4565563" y="7633"/>
                          <a:pt x="4817224" y="0"/>
                        </a:cubicBezTo>
                        <a:cubicBezTo>
                          <a:pt x="5068885" y="-7633"/>
                          <a:pt x="5167311" y="7684"/>
                          <a:pt x="5300270" y="0"/>
                        </a:cubicBezTo>
                        <a:cubicBezTo>
                          <a:pt x="5433229" y="-7684"/>
                          <a:pt x="5631247" y="5502"/>
                          <a:pt x="5955359" y="0"/>
                        </a:cubicBezTo>
                        <a:cubicBezTo>
                          <a:pt x="5956483" y="203978"/>
                          <a:pt x="5975343" y="358252"/>
                          <a:pt x="5955359" y="527580"/>
                        </a:cubicBezTo>
                        <a:cubicBezTo>
                          <a:pt x="5935375" y="696908"/>
                          <a:pt x="5985527" y="945972"/>
                          <a:pt x="5955359" y="1163075"/>
                        </a:cubicBezTo>
                        <a:cubicBezTo>
                          <a:pt x="5925191" y="1380179"/>
                          <a:pt x="5961251" y="1563775"/>
                          <a:pt x="5955359" y="1726627"/>
                        </a:cubicBezTo>
                        <a:cubicBezTo>
                          <a:pt x="5949467" y="1889479"/>
                          <a:pt x="5970951" y="2010821"/>
                          <a:pt x="5955359" y="2218236"/>
                        </a:cubicBezTo>
                        <a:cubicBezTo>
                          <a:pt x="5939767" y="2425651"/>
                          <a:pt x="5936115" y="2691319"/>
                          <a:pt x="5955359" y="2889702"/>
                        </a:cubicBezTo>
                        <a:cubicBezTo>
                          <a:pt x="5974603" y="3088085"/>
                          <a:pt x="5969758" y="3342694"/>
                          <a:pt x="5955359" y="3597139"/>
                        </a:cubicBezTo>
                        <a:cubicBezTo>
                          <a:pt x="5762829" y="3603706"/>
                          <a:pt x="5627841" y="3616182"/>
                          <a:pt x="5412760" y="3597139"/>
                        </a:cubicBezTo>
                        <a:cubicBezTo>
                          <a:pt x="5197679" y="3578096"/>
                          <a:pt x="4957624" y="3595011"/>
                          <a:pt x="4810607" y="3597139"/>
                        </a:cubicBezTo>
                        <a:cubicBezTo>
                          <a:pt x="4663590" y="3599267"/>
                          <a:pt x="4320939" y="3604067"/>
                          <a:pt x="4089347" y="3597139"/>
                        </a:cubicBezTo>
                        <a:cubicBezTo>
                          <a:pt x="3857755" y="3590211"/>
                          <a:pt x="3726572" y="3621501"/>
                          <a:pt x="3546747" y="3597139"/>
                        </a:cubicBezTo>
                        <a:cubicBezTo>
                          <a:pt x="3366922" y="3572777"/>
                          <a:pt x="3222645" y="3577561"/>
                          <a:pt x="3004148" y="3597139"/>
                        </a:cubicBezTo>
                        <a:cubicBezTo>
                          <a:pt x="2785651" y="3616717"/>
                          <a:pt x="2697051" y="3612748"/>
                          <a:pt x="2401995" y="3597139"/>
                        </a:cubicBezTo>
                        <a:cubicBezTo>
                          <a:pt x="2106939" y="3581530"/>
                          <a:pt x="1859552" y="3595193"/>
                          <a:pt x="1680735" y="3597139"/>
                        </a:cubicBezTo>
                        <a:cubicBezTo>
                          <a:pt x="1501918" y="3599085"/>
                          <a:pt x="1285927" y="3572110"/>
                          <a:pt x="1138135" y="3597139"/>
                        </a:cubicBezTo>
                        <a:cubicBezTo>
                          <a:pt x="990343" y="3622168"/>
                          <a:pt x="332606" y="3604504"/>
                          <a:pt x="0" y="3597139"/>
                        </a:cubicBezTo>
                        <a:cubicBezTo>
                          <a:pt x="-25875" y="3395196"/>
                          <a:pt x="-15467" y="3227408"/>
                          <a:pt x="0" y="2997616"/>
                        </a:cubicBezTo>
                        <a:cubicBezTo>
                          <a:pt x="15467" y="2767824"/>
                          <a:pt x="-14447" y="2585819"/>
                          <a:pt x="0" y="2398093"/>
                        </a:cubicBezTo>
                        <a:cubicBezTo>
                          <a:pt x="14447" y="2210367"/>
                          <a:pt x="3150" y="1978354"/>
                          <a:pt x="0" y="1834541"/>
                        </a:cubicBezTo>
                        <a:cubicBezTo>
                          <a:pt x="-3150" y="1690728"/>
                          <a:pt x="2424" y="1452547"/>
                          <a:pt x="0" y="1306961"/>
                        </a:cubicBezTo>
                        <a:cubicBezTo>
                          <a:pt x="-2424" y="1161375"/>
                          <a:pt x="-27869" y="874133"/>
                          <a:pt x="0" y="635495"/>
                        </a:cubicBezTo>
                        <a:cubicBezTo>
                          <a:pt x="27869" y="396857"/>
                          <a:pt x="-26151" y="199985"/>
                          <a:pt x="0" y="0"/>
                        </a:cubicBezTo>
                        <a:close/>
                      </a:path>
                      <a:path w="5955359" h="3597139" stroke="0" extrusionOk="0">
                        <a:moveTo>
                          <a:pt x="0" y="0"/>
                        </a:moveTo>
                        <a:cubicBezTo>
                          <a:pt x="176967" y="-28870"/>
                          <a:pt x="385009" y="-26197"/>
                          <a:pt x="602153" y="0"/>
                        </a:cubicBezTo>
                        <a:cubicBezTo>
                          <a:pt x="819297" y="26197"/>
                          <a:pt x="952276" y="-15843"/>
                          <a:pt x="1144752" y="0"/>
                        </a:cubicBezTo>
                        <a:cubicBezTo>
                          <a:pt x="1337228" y="15843"/>
                          <a:pt x="1627564" y="-18446"/>
                          <a:pt x="1925566" y="0"/>
                        </a:cubicBezTo>
                        <a:cubicBezTo>
                          <a:pt x="2223568" y="18446"/>
                          <a:pt x="2308635" y="-13607"/>
                          <a:pt x="2408612" y="0"/>
                        </a:cubicBezTo>
                        <a:cubicBezTo>
                          <a:pt x="2508589" y="13607"/>
                          <a:pt x="2800815" y="-1348"/>
                          <a:pt x="3070318" y="0"/>
                        </a:cubicBezTo>
                        <a:cubicBezTo>
                          <a:pt x="3339821" y="1348"/>
                          <a:pt x="3423953" y="-8778"/>
                          <a:pt x="3672471" y="0"/>
                        </a:cubicBezTo>
                        <a:cubicBezTo>
                          <a:pt x="3920989" y="8778"/>
                          <a:pt x="4026715" y="18763"/>
                          <a:pt x="4274624" y="0"/>
                        </a:cubicBezTo>
                        <a:cubicBezTo>
                          <a:pt x="4522533" y="-18763"/>
                          <a:pt x="4649787" y="20572"/>
                          <a:pt x="4757670" y="0"/>
                        </a:cubicBezTo>
                        <a:cubicBezTo>
                          <a:pt x="4865553" y="-20572"/>
                          <a:pt x="5489435" y="25247"/>
                          <a:pt x="5955359" y="0"/>
                        </a:cubicBezTo>
                        <a:cubicBezTo>
                          <a:pt x="5947182" y="126509"/>
                          <a:pt x="5962740" y="341514"/>
                          <a:pt x="5955359" y="527580"/>
                        </a:cubicBezTo>
                        <a:cubicBezTo>
                          <a:pt x="5947978" y="713646"/>
                          <a:pt x="5976425" y="950642"/>
                          <a:pt x="5955359" y="1091132"/>
                        </a:cubicBezTo>
                        <a:cubicBezTo>
                          <a:pt x="5934293" y="1231622"/>
                          <a:pt x="5924354" y="1535304"/>
                          <a:pt x="5955359" y="1726627"/>
                        </a:cubicBezTo>
                        <a:cubicBezTo>
                          <a:pt x="5986364" y="1917950"/>
                          <a:pt x="5969865" y="2053100"/>
                          <a:pt x="5955359" y="2290178"/>
                        </a:cubicBezTo>
                        <a:cubicBezTo>
                          <a:pt x="5940853" y="2527256"/>
                          <a:pt x="5951143" y="2637103"/>
                          <a:pt x="5955359" y="2817759"/>
                        </a:cubicBezTo>
                        <a:cubicBezTo>
                          <a:pt x="5959575" y="2998415"/>
                          <a:pt x="5943970" y="3289031"/>
                          <a:pt x="5955359" y="3597139"/>
                        </a:cubicBezTo>
                        <a:cubicBezTo>
                          <a:pt x="5798752" y="3613266"/>
                          <a:pt x="5628616" y="3581647"/>
                          <a:pt x="5412760" y="3597139"/>
                        </a:cubicBezTo>
                        <a:cubicBezTo>
                          <a:pt x="5196904" y="3612631"/>
                          <a:pt x="5114594" y="3575982"/>
                          <a:pt x="4929714" y="3597139"/>
                        </a:cubicBezTo>
                        <a:cubicBezTo>
                          <a:pt x="4744834" y="3618296"/>
                          <a:pt x="4633821" y="3579154"/>
                          <a:pt x="4387114" y="3597139"/>
                        </a:cubicBezTo>
                        <a:cubicBezTo>
                          <a:pt x="4140407" y="3615124"/>
                          <a:pt x="4062309" y="3577240"/>
                          <a:pt x="3844515" y="3597139"/>
                        </a:cubicBezTo>
                        <a:cubicBezTo>
                          <a:pt x="3626721" y="3617038"/>
                          <a:pt x="3551784" y="3607999"/>
                          <a:pt x="3361469" y="3597139"/>
                        </a:cubicBezTo>
                        <a:cubicBezTo>
                          <a:pt x="3171154" y="3586279"/>
                          <a:pt x="2987065" y="3618386"/>
                          <a:pt x="2818870" y="3597139"/>
                        </a:cubicBezTo>
                        <a:cubicBezTo>
                          <a:pt x="2650675" y="3575892"/>
                          <a:pt x="2568501" y="3587281"/>
                          <a:pt x="2335824" y="3597139"/>
                        </a:cubicBezTo>
                        <a:cubicBezTo>
                          <a:pt x="2103147" y="3606997"/>
                          <a:pt x="1977260" y="3573620"/>
                          <a:pt x="1793225" y="3597139"/>
                        </a:cubicBezTo>
                        <a:cubicBezTo>
                          <a:pt x="1609190" y="3620658"/>
                          <a:pt x="1375129" y="3572851"/>
                          <a:pt x="1191072" y="3597139"/>
                        </a:cubicBezTo>
                        <a:cubicBezTo>
                          <a:pt x="1007015" y="3621427"/>
                          <a:pt x="744037" y="3567751"/>
                          <a:pt x="588919" y="3597139"/>
                        </a:cubicBezTo>
                        <a:cubicBezTo>
                          <a:pt x="433801" y="3626527"/>
                          <a:pt x="207230" y="3568488"/>
                          <a:pt x="0" y="3597139"/>
                        </a:cubicBezTo>
                        <a:cubicBezTo>
                          <a:pt x="-25520" y="3438244"/>
                          <a:pt x="-3860" y="3250051"/>
                          <a:pt x="0" y="3033587"/>
                        </a:cubicBezTo>
                        <a:cubicBezTo>
                          <a:pt x="3860" y="2817123"/>
                          <a:pt x="-11412" y="2688122"/>
                          <a:pt x="0" y="2470035"/>
                        </a:cubicBezTo>
                        <a:cubicBezTo>
                          <a:pt x="11412" y="2251948"/>
                          <a:pt x="16861" y="2093183"/>
                          <a:pt x="0" y="1906484"/>
                        </a:cubicBezTo>
                        <a:cubicBezTo>
                          <a:pt x="-16861" y="1719785"/>
                          <a:pt x="6154" y="1595469"/>
                          <a:pt x="0" y="1414875"/>
                        </a:cubicBezTo>
                        <a:cubicBezTo>
                          <a:pt x="-6154" y="1234281"/>
                          <a:pt x="-1756" y="936704"/>
                          <a:pt x="0" y="779380"/>
                        </a:cubicBezTo>
                        <a:cubicBezTo>
                          <a:pt x="1756" y="622056"/>
                          <a:pt x="19769" y="351421"/>
                          <a:pt x="0" y="0"/>
                        </a:cubicBezTo>
                        <a:close/>
                      </a:path>
                    </a:pathLst>
                  </a:custGeom>
                  <ask:type>
                    <ask:lineSketchNone/>
                  </ask:type>
                </ask:lineSketchStyleProps>
              </a:ext>
            </a:extLst>
          </a:ln>
        </p:spPr>
        <p:txBody>
          <a:bodyPr wrap="square" rtlCol="0">
            <a:spAutoFit/>
          </a:bodyPr>
          <a:lstStyle/>
          <a:p>
            <a:pPr marL="342900" indent="-342900">
              <a:lnSpc>
                <a:spcPct val="120000"/>
              </a:lnSpc>
              <a:buClr>
                <a:srgbClr val="009F53"/>
              </a:buClr>
              <a:buFont typeface="Segoe UI Symbol" panose="020B0502040204020203" pitchFamily="34" charset="0"/>
              <a:buChar char="➤"/>
            </a:pPr>
            <a:r>
              <a:rPr lang="en-GB" sz="2400" dirty="0"/>
              <a:t>The human brain is like a powerful computer that operates the body</a:t>
            </a:r>
            <a:endParaRPr lang="en-GB" sz="2400" b="1" dirty="0"/>
          </a:p>
          <a:p>
            <a:pPr marL="342900" indent="-342900">
              <a:lnSpc>
                <a:spcPct val="120000"/>
              </a:lnSpc>
              <a:buClr>
                <a:srgbClr val="009F53"/>
              </a:buClr>
              <a:buFont typeface="Segoe UI Symbol" panose="020B0502040204020203" pitchFamily="34" charset="0"/>
              <a:buChar char="➤"/>
            </a:pPr>
            <a:r>
              <a:rPr lang="en-GB" sz="2400" dirty="0"/>
              <a:t>It stores memories and controls how we move, think and react</a:t>
            </a:r>
            <a:endParaRPr lang="en-GB" sz="2400" b="1" dirty="0"/>
          </a:p>
          <a:p>
            <a:pPr marL="342900" indent="-342900">
              <a:lnSpc>
                <a:spcPct val="120000"/>
              </a:lnSpc>
              <a:buClr>
                <a:srgbClr val="009F53"/>
              </a:buClr>
              <a:buFont typeface="Segoe UI Symbol" panose="020B0502040204020203" pitchFamily="34" charset="0"/>
              <a:buChar char="➤"/>
            </a:pPr>
            <a:r>
              <a:rPr lang="en-GB" sz="2400" dirty="0"/>
              <a:t>It keeps working, even when we are sleeping</a:t>
            </a:r>
          </a:p>
          <a:p>
            <a:pPr marL="342900" indent="-342900">
              <a:lnSpc>
                <a:spcPct val="120000"/>
              </a:lnSpc>
              <a:buClr>
                <a:srgbClr val="009F53"/>
              </a:buClr>
              <a:buFont typeface="Segoe UI Symbol" panose="020B0502040204020203" pitchFamily="34" charset="0"/>
              <a:buChar char="➤"/>
            </a:pPr>
            <a:r>
              <a:rPr lang="en-GB" sz="2400" dirty="0"/>
              <a:t>The brain is protected by the skull</a:t>
            </a:r>
            <a:endParaRPr lang="en-GB" sz="2400" b="1" dirty="0"/>
          </a:p>
          <a:p>
            <a:pPr marL="342900" indent="-342900">
              <a:lnSpc>
                <a:spcPct val="120000"/>
              </a:lnSpc>
              <a:buClr>
                <a:srgbClr val="009F53"/>
              </a:buClr>
              <a:buFont typeface="Segoe UI Symbol" panose="020B0502040204020203" pitchFamily="34" charset="0"/>
              <a:buChar char="➤"/>
            </a:pPr>
            <a:r>
              <a:rPr lang="en-GB" sz="2400" dirty="0"/>
              <a:t>It uses 1/5 of our bodies energy.</a:t>
            </a:r>
            <a:endParaRPr lang="en-GB" sz="2400" b="1" dirty="0"/>
          </a:p>
        </p:txBody>
      </p:sp>
      <p:pic>
        <p:nvPicPr>
          <p:cNvPr id="5" name="Picture 4">
            <a:extLst>
              <a:ext uri="{FF2B5EF4-FFF2-40B4-BE49-F238E27FC236}">
                <a16:creationId xmlns:a16="http://schemas.microsoft.com/office/drawing/2014/main" id="{F0E87EFC-7926-EEC6-4ED0-7D5EDC5F3B08}"/>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2249" y="2533387"/>
            <a:ext cx="3919663" cy="28170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66462184-FD09-34AF-97EA-C0C0E18B41C8}"/>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7" name="TextBox 6">
            <a:extLst>
              <a:ext uri="{FF2B5EF4-FFF2-40B4-BE49-F238E27FC236}">
                <a16:creationId xmlns:a16="http://schemas.microsoft.com/office/drawing/2014/main" id="{D49EC5EC-79A3-3D86-90EC-398CA10C1CE5}"/>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8907913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5E64B7-B786-F552-80DB-47555BC45947}"/>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5FAACBB-3DCE-4EFE-BDC7-B8CF74C7E30E}"/>
              </a:ext>
            </a:extLst>
          </p:cNvPr>
          <p:cNvSpPr>
            <a:spLocks noGrp="1"/>
          </p:cNvSpPr>
          <p:nvPr>
            <p:ph idx="14"/>
          </p:nvPr>
        </p:nvSpPr>
        <p:spPr>
          <a:xfrm>
            <a:off x="655506" y="574554"/>
            <a:ext cx="2737399" cy="661375"/>
          </a:xfrm>
          <a:custGeom>
            <a:avLst/>
            <a:gdLst>
              <a:gd name="connsiteX0" fmla="*/ 0 w 2737399"/>
              <a:gd name="connsiteY0" fmla="*/ 0 h 661375"/>
              <a:gd name="connsiteX1" fmla="*/ 739098 w 2737399"/>
              <a:gd name="connsiteY1" fmla="*/ 0 h 661375"/>
              <a:gd name="connsiteX2" fmla="*/ 1478195 w 2737399"/>
              <a:gd name="connsiteY2" fmla="*/ 0 h 661375"/>
              <a:gd name="connsiteX3" fmla="*/ 2107797 w 2737399"/>
              <a:gd name="connsiteY3" fmla="*/ 0 h 661375"/>
              <a:gd name="connsiteX4" fmla="*/ 2737399 w 2737399"/>
              <a:gd name="connsiteY4" fmla="*/ 0 h 661375"/>
              <a:gd name="connsiteX5" fmla="*/ 2737399 w 2737399"/>
              <a:gd name="connsiteY5" fmla="*/ 661375 h 661375"/>
              <a:gd name="connsiteX6" fmla="*/ 2025675 w 2737399"/>
              <a:gd name="connsiteY6" fmla="*/ 661375 h 661375"/>
              <a:gd name="connsiteX7" fmla="*/ 1313952 w 2737399"/>
              <a:gd name="connsiteY7" fmla="*/ 661375 h 661375"/>
              <a:gd name="connsiteX8" fmla="*/ 629602 w 2737399"/>
              <a:gd name="connsiteY8" fmla="*/ 661375 h 661375"/>
              <a:gd name="connsiteX9" fmla="*/ 0 w 2737399"/>
              <a:gd name="connsiteY9" fmla="*/ 661375 h 661375"/>
              <a:gd name="connsiteX10" fmla="*/ 0 w 2737399"/>
              <a:gd name="connsiteY10"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7399" h="661375" fill="none" extrusionOk="0">
                <a:moveTo>
                  <a:pt x="0" y="0"/>
                </a:moveTo>
                <a:cubicBezTo>
                  <a:pt x="255909" y="8358"/>
                  <a:pt x="496770" y="2532"/>
                  <a:pt x="739098" y="0"/>
                </a:cubicBezTo>
                <a:cubicBezTo>
                  <a:pt x="981426" y="-2532"/>
                  <a:pt x="1229244" y="28856"/>
                  <a:pt x="1478195" y="0"/>
                </a:cubicBezTo>
                <a:cubicBezTo>
                  <a:pt x="1727146" y="-28856"/>
                  <a:pt x="1911623" y="-3998"/>
                  <a:pt x="2107797" y="0"/>
                </a:cubicBezTo>
                <a:cubicBezTo>
                  <a:pt x="2303971" y="3998"/>
                  <a:pt x="2503399" y="7357"/>
                  <a:pt x="2737399" y="0"/>
                </a:cubicBezTo>
                <a:cubicBezTo>
                  <a:pt x="2706251" y="222930"/>
                  <a:pt x="2709799" y="359294"/>
                  <a:pt x="2737399" y="661375"/>
                </a:cubicBezTo>
                <a:cubicBezTo>
                  <a:pt x="2542776" y="683815"/>
                  <a:pt x="2374615" y="633176"/>
                  <a:pt x="2025675" y="661375"/>
                </a:cubicBezTo>
                <a:cubicBezTo>
                  <a:pt x="1676735" y="689574"/>
                  <a:pt x="1533715" y="658407"/>
                  <a:pt x="1313952" y="661375"/>
                </a:cubicBezTo>
                <a:cubicBezTo>
                  <a:pt x="1094189" y="664343"/>
                  <a:pt x="957977" y="636984"/>
                  <a:pt x="629602" y="661375"/>
                </a:cubicBezTo>
                <a:cubicBezTo>
                  <a:pt x="301227" y="685767"/>
                  <a:pt x="274952" y="639006"/>
                  <a:pt x="0" y="661375"/>
                </a:cubicBezTo>
                <a:cubicBezTo>
                  <a:pt x="-19252" y="352528"/>
                  <a:pt x="23614" y="183401"/>
                  <a:pt x="0" y="0"/>
                </a:cubicBezTo>
                <a:close/>
              </a:path>
              <a:path w="2737399" h="661375" stroke="0" extrusionOk="0">
                <a:moveTo>
                  <a:pt x="0" y="0"/>
                </a:moveTo>
                <a:cubicBezTo>
                  <a:pt x="243517" y="27530"/>
                  <a:pt x="500697" y="16737"/>
                  <a:pt x="629602" y="0"/>
                </a:cubicBezTo>
                <a:cubicBezTo>
                  <a:pt x="758507" y="-16737"/>
                  <a:pt x="1145545" y="19351"/>
                  <a:pt x="1313952" y="0"/>
                </a:cubicBezTo>
                <a:cubicBezTo>
                  <a:pt x="1482359" y="-19351"/>
                  <a:pt x="1714681" y="32971"/>
                  <a:pt x="2053049" y="0"/>
                </a:cubicBezTo>
                <a:cubicBezTo>
                  <a:pt x="2391417" y="-32971"/>
                  <a:pt x="2532752" y="-19117"/>
                  <a:pt x="2737399" y="0"/>
                </a:cubicBezTo>
                <a:cubicBezTo>
                  <a:pt x="2763194" y="218344"/>
                  <a:pt x="2719845" y="348513"/>
                  <a:pt x="2737399" y="661375"/>
                </a:cubicBezTo>
                <a:cubicBezTo>
                  <a:pt x="2488551" y="655730"/>
                  <a:pt x="2391203" y="641586"/>
                  <a:pt x="2080423" y="661375"/>
                </a:cubicBezTo>
                <a:cubicBezTo>
                  <a:pt x="1769643" y="681164"/>
                  <a:pt x="1524184" y="672688"/>
                  <a:pt x="1341326" y="661375"/>
                </a:cubicBezTo>
                <a:cubicBezTo>
                  <a:pt x="1158468" y="650062"/>
                  <a:pt x="976439" y="694164"/>
                  <a:pt x="656976" y="661375"/>
                </a:cubicBezTo>
                <a:cubicBezTo>
                  <a:pt x="337513" y="628587"/>
                  <a:pt x="198539" y="691429"/>
                  <a:pt x="0" y="661375"/>
                </a:cubicBezTo>
                <a:cubicBezTo>
                  <a:pt x="10728" y="472009"/>
                  <a:pt x="-8080" y="307151"/>
                  <a:pt x="0" y="0"/>
                </a:cubicBezTo>
                <a:close/>
              </a:path>
            </a:pathLst>
          </a:custGeom>
          <a:solidFill>
            <a:srgbClr val="009F53"/>
          </a:solidFill>
          <a:ln>
            <a:noFill/>
            <a:extLst>
              <a:ext uri="{C807C97D-BFC1-408E-A445-0C87EB9F89A2}">
                <ask:lineSketchStyleProps xmlns:ask="http://schemas.microsoft.com/office/drawing/2018/sketchyshapes" sd="2606520356">
                  <ask:type>
                    <ask:lineSketchFreehand/>
                  </ask:type>
                </ask:lineSketchStyleProps>
              </a:ext>
            </a:extLst>
          </a:ln>
        </p:spPr>
        <p:txBody>
          <a:bodyPr lIns="89329" tIns="44665" rIns="89329" bIns="44665">
            <a:normAutofit/>
          </a:bodyPr>
          <a:lstStyle/>
          <a:p>
            <a:pPr marL="0" indent="0">
              <a:buNone/>
            </a:pPr>
            <a:r>
              <a:rPr lang="en-GB" sz="3700" b="1" dirty="0">
                <a:solidFill>
                  <a:schemeClr val="bg1"/>
                </a:solidFill>
              </a:rPr>
              <a:t>Skull facts</a:t>
            </a:r>
          </a:p>
        </p:txBody>
      </p:sp>
      <p:sp>
        <p:nvSpPr>
          <p:cNvPr id="4" name="TextBox 3">
            <a:extLst>
              <a:ext uri="{FF2B5EF4-FFF2-40B4-BE49-F238E27FC236}">
                <a16:creationId xmlns:a16="http://schemas.microsoft.com/office/drawing/2014/main" id="{EFC47366-3492-79CF-0491-17C13579D542}"/>
              </a:ext>
            </a:extLst>
          </p:cNvPr>
          <p:cNvSpPr txBox="1"/>
          <p:nvPr/>
        </p:nvSpPr>
        <p:spPr>
          <a:xfrm>
            <a:off x="655506" y="1964511"/>
            <a:ext cx="7309399" cy="4040337"/>
          </a:xfrm>
          <a:prstGeom prst="rect">
            <a:avLst/>
          </a:prstGeom>
          <a:solidFill>
            <a:schemeClr val="bg1"/>
          </a:solidFill>
          <a:ln w="38100">
            <a:solidFill>
              <a:srgbClr val="009F53"/>
            </a:solidFill>
            <a:extLst>
              <a:ext uri="{C807C97D-BFC1-408E-A445-0C87EB9F89A2}">
                <ask:lineSketchStyleProps xmlns:ask="http://schemas.microsoft.com/office/drawing/2018/sketchyshapes" sd="3395073722">
                  <a:custGeom>
                    <a:avLst/>
                    <a:gdLst>
                      <a:gd name="connsiteX0" fmla="*/ 0 w 7309399"/>
                      <a:gd name="connsiteY0" fmla="*/ 0 h 4040337"/>
                      <a:gd name="connsiteX1" fmla="*/ 664491 w 7309399"/>
                      <a:gd name="connsiteY1" fmla="*/ 0 h 4040337"/>
                      <a:gd name="connsiteX2" fmla="*/ 1109700 w 7309399"/>
                      <a:gd name="connsiteY2" fmla="*/ 0 h 4040337"/>
                      <a:gd name="connsiteX3" fmla="*/ 1920378 w 7309399"/>
                      <a:gd name="connsiteY3" fmla="*/ 0 h 4040337"/>
                      <a:gd name="connsiteX4" fmla="*/ 2731057 w 7309399"/>
                      <a:gd name="connsiteY4" fmla="*/ 0 h 4040337"/>
                      <a:gd name="connsiteX5" fmla="*/ 3176266 w 7309399"/>
                      <a:gd name="connsiteY5" fmla="*/ 0 h 4040337"/>
                      <a:gd name="connsiteX6" fmla="*/ 3767663 w 7309399"/>
                      <a:gd name="connsiteY6" fmla="*/ 0 h 4040337"/>
                      <a:gd name="connsiteX7" fmla="*/ 4432154 w 7309399"/>
                      <a:gd name="connsiteY7" fmla="*/ 0 h 4040337"/>
                      <a:gd name="connsiteX8" fmla="*/ 5169739 w 7309399"/>
                      <a:gd name="connsiteY8" fmla="*/ 0 h 4040337"/>
                      <a:gd name="connsiteX9" fmla="*/ 5907323 w 7309399"/>
                      <a:gd name="connsiteY9" fmla="*/ 0 h 4040337"/>
                      <a:gd name="connsiteX10" fmla="*/ 6352532 w 7309399"/>
                      <a:gd name="connsiteY10" fmla="*/ 0 h 4040337"/>
                      <a:gd name="connsiteX11" fmla="*/ 7309399 w 7309399"/>
                      <a:gd name="connsiteY11" fmla="*/ 0 h 4040337"/>
                      <a:gd name="connsiteX12" fmla="*/ 7309399 w 7309399"/>
                      <a:gd name="connsiteY12" fmla="*/ 673390 h 4040337"/>
                      <a:gd name="connsiteX13" fmla="*/ 7309399 w 7309399"/>
                      <a:gd name="connsiteY13" fmla="*/ 1427586 h 4040337"/>
                      <a:gd name="connsiteX14" fmla="*/ 7309399 w 7309399"/>
                      <a:gd name="connsiteY14" fmla="*/ 2020168 h 4040337"/>
                      <a:gd name="connsiteX15" fmla="*/ 7309399 w 7309399"/>
                      <a:gd name="connsiteY15" fmla="*/ 2733961 h 4040337"/>
                      <a:gd name="connsiteX16" fmla="*/ 7309399 w 7309399"/>
                      <a:gd name="connsiteY16" fmla="*/ 3326544 h 4040337"/>
                      <a:gd name="connsiteX17" fmla="*/ 7309399 w 7309399"/>
                      <a:gd name="connsiteY17" fmla="*/ 4040337 h 4040337"/>
                      <a:gd name="connsiteX18" fmla="*/ 6791096 w 7309399"/>
                      <a:gd name="connsiteY18" fmla="*/ 4040337 h 4040337"/>
                      <a:gd name="connsiteX19" fmla="*/ 6199699 w 7309399"/>
                      <a:gd name="connsiteY19" fmla="*/ 4040337 h 4040337"/>
                      <a:gd name="connsiteX20" fmla="*/ 5462115 w 7309399"/>
                      <a:gd name="connsiteY20" fmla="*/ 4040337 h 4040337"/>
                      <a:gd name="connsiteX21" fmla="*/ 4870718 w 7309399"/>
                      <a:gd name="connsiteY21" fmla="*/ 4040337 h 4040337"/>
                      <a:gd name="connsiteX22" fmla="*/ 4279321 w 7309399"/>
                      <a:gd name="connsiteY22" fmla="*/ 4040337 h 4040337"/>
                      <a:gd name="connsiteX23" fmla="*/ 3614830 w 7309399"/>
                      <a:gd name="connsiteY23" fmla="*/ 4040337 h 4040337"/>
                      <a:gd name="connsiteX24" fmla="*/ 3023433 w 7309399"/>
                      <a:gd name="connsiteY24" fmla="*/ 4040337 h 4040337"/>
                      <a:gd name="connsiteX25" fmla="*/ 2212754 w 7309399"/>
                      <a:gd name="connsiteY25" fmla="*/ 4040337 h 4040337"/>
                      <a:gd name="connsiteX26" fmla="*/ 1694452 w 7309399"/>
                      <a:gd name="connsiteY26" fmla="*/ 4040337 h 4040337"/>
                      <a:gd name="connsiteX27" fmla="*/ 883773 w 7309399"/>
                      <a:gd name="connsiteY27" fmla="*/ 4040337 h 4040337"/>
                      <a:gd name="connsiteX28" fmla="*/ 0 w 7309399"/>
                      <a:gd name="connsiteY28" fmla="*/ 4040337 h 4040337"/>
                      <a:gd name="connsiteX29" fmla="*/ 0 w 7309399"/>
                      <a:gd name="connsiteY29" fmla="*/ 3447754 h 4040337"/>
                      <a:gd name="connsiteX30" fmla="*/ 0 w 7309399"/>
                      <a:gd name="connsiteY30" fmla="*/ 2733961 h 4040337"/>
                      <a:gd name="connsiteX31" fmla="*/ 0 w 7309399"/>
                      <a:gd name="connsiteY31" fmla="*/ 2020169 h 4040337"/>
                      <a:gd name="connsiteX32" fmla="*/ 0 w 7309399"/>
                      <a:gd name="connsiteY32" fmla="*/ 1467989 h 4040337"/>
                      <a:gd name="connsiteX33" fmla="*/ 0 w 7309399"/>
                      <a:gd name="connsiteY33" fmla="*/ 713793 h 4040337"/>
                      <a:gd name="connsiteX34" fmla="*/ 0 w 7309399"/>
                      <a:gd name="connsiteY34" fmla="*/ 0 h 404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09399" h="4040337" fill="none" extrusionOk="0">
                        <a:moveTo>
                          <a:pt x="0" y="0"/>
                        </a:moveTo>
                        <a:cubicBezTo>
                          <a:pt x="138239" y="27830"/>
                          <a:pt x="466511" y="2010"/>
                          <a:pt x="664491" y="0"/>
                        </a:cubicBezTo>
                        <a:cubicBezTo>
                          <a:pt x="862471" y="-2010"/>
                          <a:pt x="1020655" y="1177"/>
                          <a:pt x="1109700" y="0"/>
                        </a:cubicBezTo>
                        <a:cubicBezTo>
                          <a:pt x="1198745" y="-1177"/>
                          <a:pt x="1726986" y="-15788"/>
                          <a:pt x="1920378" y="0"/>
                        </a:cubicBezTo>
                        <a:cubicBezTo>
                          <a:pt x="2113770" y="15788"/>
                          <a:pt x="2436216" y="-2756"/>
                          <a:pt x="2731057" y="0"/>
                        </a:cubicBezTo>
                        <a:cubicBezTo>
                          <a:pt x="3025898" y="2756"/>
                          <a:pt x="3013801" y="-9477"/>
                          <a:pt x="3176266" y="0"/>
                        </a:cubicBezTo>
                        <a:cubicBezTo>
                          <a:pt x="3338731" y="9477"/>
                          <a:pt x="3551637" y="-14601"/>
                          <a:pt x="3767663" y="0"/>
                        </a:cubicBezTo>
                        <a:cubicBezTo>
                          <a:pt x="3983689" y="14601"/>
                          <a:pt x="4257511" y="30171"/>
                          <a:pt x="4432154" y="0"/>
                        </a:cubicBezTo>
                        <a:cubicBezTo>
                          <a:pt x="4606797" y="-30171"/>
                          <a:pt x="4828646" y="20758"/>
                          <a:pt x="5169739" y="0"/>
                        </a:cubicBezTo>
                        <a:cubicBezTo>
                          <a:pt x="5510833" y="-20758"/>
                          <a:pt x="5608498" y="33192"/>
                          <a:pt x="5907323" y="0"/>
                        </a:cubicBezTo>
                        <a:cubicBezTo>
                          <a:pt x="6206148" y="-33192"/>
                          <a:pt x="6179476" y="-16979"/>
                          <a:pt x="6352532" y="0"/>
                        </a:cubicBezTo>
                        <a:cubicBezTo>
                          <a:pt x="6525588" y="16979"/>
                          <a:pt x="6949865" y="-44781"/>
                          <a:pt x="7309399" y="0"/>
                        </a:cubicBezTo>
                        <a:cubicBezTo>
                          <a:pt x="7282905" y="236681"/>
                          <a:pt x="7334458" y="475510"/>
                          <a:pt x="7309399" y="673390"/>
                        </a:cubicBezTo>
                        <a:cubicBezTo>
                          <a:pt x="7284341" y="871270"/>
                          <a:pt x="7320878" y="1178680"/>
                          <a:pt x="7309399" y="1427586"/>
                        </a:cubicBezTo>
                        <a:cubicBezTo>
                          <a:pt x="7297920" y="1676492"/>
                          <a:pt x="7304775" y="1890022"/>
                          <a:pt x="7309399" y="2020168"/>
                        </a:cubicBezTo>
                        <a:cubicBezTo>
                          <a:pt x="7314023" y="2150314"/>
                          <a:pt x="7296395" y="2458904"/>
                          <a:pt x="7309399" y="2733961"/>
                        </a:cubicBezTo>
                        <a:cubicBezTo>
                          <a:pt x="7322403" y="3009018"/>
                          <a:pt x="7301733" y="3197855"/>
                          <a:pt x="7309399" y="3326544"/>
                        </a:cubicBezTo>
                        <a:cubicBezTo>
                          <a:pt x="7317065" y="3455233"/>
                          <a:pt x="7286399" y="3874913"/>
                          <a:pt x="7309399" y="4040337"/>
                        </a:cubicBezTo>
                        <a:cubicBezTo>
                          <a:pt x="7083726" y="4032135"/>
                          <a:pt x="6921004" y="4031997"/>
                          <a:pt x="6791096" y="4040337"/>
                        </a:cubicBezTo>
                        <a:cubicBezTo>
                          <a:pt x="6661188" y="4048677"/>
                          <a:pt x="6428505" y="4065423"/>
                          <a:pt x="6199699" y="4040337"/>
                        </a:cubicBezTo>
                        <a:cubicBezTo>
                          <a:pt x="5970893" y="4015251"/>
                          <a:pt x="5680829" y="4037213"/>
                          <a:pt x="5462115" y="4040337"/>
                        </a:cubicBezTo>
                        <a:cubicBezTo>
                          <a:pt x="5243401" y="4043461"/>
                          <a:pt x="5104405" y="4064579"/>
                          <a:pt x="4870718" y="4040337"/>
                        </a:cubicBezTo>
                        <a:cubicBezTo>
                          <a:pt x="4637031" y="4016095"/>
                          <a:pt x="4517240" y="4017437"/>
                          <a:pt x="4279321" y="4040337"/>
                        </a:cubicBezTo>
                        <a:cubicBezTo>
                          <a:pt x="4041402" y="4063237"/>
                          <a:pt x="3798913" y="4071488"/>
                          <a:pt x="3614830" y="4040337"/>
                        </a:cubicBezTo>
                        <a:cubicBezTo>
                          <a:pt x="3430747" y="4009186"/>
                          <a:pt x="3281858" y="4026409"/>
                          <a:pt x="3023433" y="4040337"/>
                        </a:cubicBezTo>
                        <a:cubicBezTo>
                          <a:pt x="2765008" y="4054265"/>
                          <a:pt x="2434369" y="4009986"/>
                          <a:pt x="2212754" y="4040337"/>
                        </a:cubicBezTo>
                        <a:cubicBezTo>
                          <a:pt x="1991139" y="4070688"/>
                          <a:pt x="1838137" y="4033472"/>
                          <a:pt x="1694452" y="4040337"/>
                        </a:cubicBezTo>
                        <a:cubicBezTo>
                          <a:pt x="1550767" y="4047202"/>
                          <a:pt x="1051189" y="4007225"/>
                          <a:pt x="883773" y="4040337"/>
                        </a:cubicBezTo>
                        <a:cubicBezTo>
                          <a:pt x="716357" y="4073449"/>
                          <a:pt x="219916" y="4053923"/>
                          <a:pt x="0" y="4040337"/>
                        </a:cubicBezTo>
                        <a:cubicBezTo>
                          <a:pt x="13171" y="3756009"/>
                          <a:pt x="27250" y="3740735"/>
                          <a:pt x="0" y="3447754"/>
                        </a:cubicBezTo>
                        <a:cubicBezTo>
                          <a:pt x="-27250" y="3154773"/>
                          <a:pt x="-30134" y="2922205"/>
                          <a:pt x="0" y="2733961"/>
                        </a:cubicBezTo>
                        <a:cubicBezTo>
                          <a:pt x="30134" y="2545717"/>
                          <a:pt x="-20914" y="2246155"/>
                          <a:pt x="0" y="2020169"/>
                        </a:cubicBezTo>
                        <a:cubicBezTo>
                          <a:pt x="20914" y="1794183"/>
                          <a:pt x="-16107" y="1611995"/>
                          <a:pt x="0" y="1467989"/>
                        </a:cubicBezTo>
                        <a:cubicBezTo>
                          <a:pt x="16107" y="1323983"/>
                          <a:pt x="7371" y="996968"/>
                          <a:pt x="0" y="713793"/>
                        </a:cubicBezTo>
                        <a:cubicBezTo>
                          <a:pt x="-7371" y="430618"/>
                          <a:pt x="-9635" y="158144"/>
                          <a:pt x="0" y="0"/>
                        </a:cubicBezTo>
                        <a:close/>
                      </a:path>
                      <a:path w="7309399" h="4040337" stroke="0" extrusionOk="0">
                        <a:moveTo>
                          <a:pt x="0" y="0"/>
                        </a:moveTo>
                        <a:cubicBezTo>
                          <a:pt x="335846" y="-24411"/>
                          <a:pt x="562922" y="2537"/>
                          <a:pt x="737585" y="0"/>
                        </a:cubicBezTo>
                        <a:cubicBezTo>
                          <a:pt x="912248" y="-2537"/>
                          <a:pt x="1003079" y="12220"/>
                          <a:pt x="1255888" y="0"/>
                        </a:cubicBezTo>
                        <a:cubicBezTo>
                          <a:pt x="1508697" y="-12220"/>
                          <a:pt x="1546870" y="-13029"/>
                          <a:pt x="1701096" y="0"/>
                        </a:cubicBezTo>
                        <a:cubicBezTo>
                          <a:pt x="1855322" y="13029"/>
                          <a:pt x="2005178" y="-9250"/>
                          <a:pt x="2219399" y="0"/>
                        </a:cubicBezTo>
                        <a:cubicBezTo>
                          <a:pt x="2433620" y="9250"/>
                          <a:pt x="2648702" y="9302"/>
                          <a:pt x="2810796" y="0"/>
                        </a:cubicBezTo>
                        <a:cubicBezTo>
                          <a:pt x="2972890" y="-9302"/>
                          <a:pt x="3067725" y="-3769"/>
                          <a:pt x="3256005" y="0"/>
                        </a:cubicBezTo>
                        <a:cubicBezTo>
                          <a:pt x="3444285" y="3769"/>
                          <a:pt x="3582254" y="21550"/>
                          <a:pt x="3701214" y="0"/>
                        </a:cubicBezTo>
                        <a:cubicBezTo>
                          <a:pt x="3820174" y="-21550"/>
                          <a:pt x="3967554" y="11710"/>
                          <a:pt x="4219517" y="0"/>
                        </a:cubicBezTo>
                        <a:cubicBezTo>
                          <a:pt x="4471480" y="-11710"/>
                          <a:pt x="4568871" y="26151"/>
                          <a:pt x="4884008" y="0"/>
                        </a:cubicBezTo>
                        <a:cubicBezTo>
                          <a:pt x="5199145" y="-26151"/>
                          <a:pt x="5374627" y="1817"/>
                          <a:pt x="5694686" y="0"/>
                        </a:cubicBezTo>
                        <a:cubicBezTo>
                          <a:pt x="6014745" y="-1817"/>
                          <a:pt x="6161535" y="-6543"/>
                          <a:pt x="6505365" y="0"/>
                        </a:cubicBezTo>
                        <a:cubicBezTo>
                          <a:pt x="6849195" y="6543"/>
                          <a:pt x="7094733" y="27297"/>
                          <a:pt x="7309399" y="0"/>
                        </a:cubicBezTo>
                        <a:cubicBezTo>
                          <a:pt x="7310160" y="278960"/>
                          <a:pt x="7320811" y="333037"/>
                          <a:pt x="7309399" y="592583"/>
                        </a:cubicBezTo>
                        <a:cubicBezTo>
                          <a:pt x="7297987" y="852129"/>
                          <a:pt x="7297039" y="901371"/>
                          <a:pt x="7309399" y="1185166"/>
                        </a:cubicBezTo>
                        <a:cubicBezTo>
                          <a:pt x="7321759" y="1468961"/>
                          <a:pt x="7335961" y="1769217"/>
                          <a:pt x="7309399" y="1939362"/>
                        </a:cubicBezTo>
                        <a:cubicBezTo>
                          <a:pt x="7282837" y="2109507"/>
                          <a:pt x="7300237" y="2233507"/>
                          <a:pt x="7309399" y="2491541"/>
                        </a:cubicBezTo>
                        <a:cubicBezTo>
                          <a:pt x="7318561" y="2749575"/>
                          <a:pt x="7326336" y="2861911"/>
                          <a:pt x="7309399" y="3205334"/>
                        </a:cubicBezTo>
                        <a:cubicBezTo>
                          <a:pt x="7292462" y="3548757"/>
                          <a:pt x="7336960" y="3744510"/>
                          <a:pt x="7309399" y="4040337"/>
                        </a:cubicBezTo>
                        <a:cubicBezTo>
                          <a:pt x="7122530" y="4063246"/>
                          <a:pt x="6837649" y="4045196"/>
                          <a:pt x="6718002" y="4040337"/>
                        </a:cubicBezTo>
                        <a:cubicBezTo>
                          <a:pt x="6598355" y="4035478"/>
                          <a:pt x="6454571" y="4028057"/>
                          <a:pt x="6272793" y="4040337"/>
                        </a:cubicBezTo>
                        <a:cubicBezTo>
                          <a:pt x="6091015" y="4052617"/>
                          <a:pt x="5915496" y="4066110"/>
                          <a:pt x="5754490" y="4040337"/>
                        </a:cubicBezTo>
                        <a:cubicBezTo>
                          <a:pt x="5593484" y="4014564"/>
                          <a:pt x="5144047" y="4062870"/>
                          <a:pt x="4943812" y="4040337"/>
                        </a:cubicBezTo>
                        <a:cubicBezTo>
                          <a:pt x="4743577" y="4017804"/>
                          <a:pt x="4506453" y="4055539"/>
                          <a:pt x="4352415" y="4040337"/>
                        </a:cubicBezTo>
                        <a:cubicBezTo>
                          <a:pt x="4198377" y="4025135"/>
                          <a:pt x="4073464" y="4056525"/>
                          <a:pt x="3907206" y="4040337"/>
                        </a:cubicBezTo>
                        <a:cubicBezTo>
                          <a:pt x="3740948" y="4024149"/>
                          <a:pt x="3527806" y="4048733"/>
                          <a:pt x="3388903" y="4040337"/>
                        </a:cubicBezTo>
                        <a:cubicBezTo>
                          <a:pt x="3250000" y="4031941"/>
                          <a:pt x="2904137" y="4053573"/>
                          <a:pt x="2724412" y="4040337"/>
                        </a:cubicBezTo>
                        <a:cubicBezTo>
                          <a:pt x="2544687" y="4027101"/>
                          <a:pt x="2448581" y="4051718"/>
                          <a:pt x="2279204" y="4040337"/>
                        </a:cubicBezTo>
                        <a:cubicBezTo>
                          <a:pt x="2109827" y="4028956"/>
                          <a:pt x="1788222" y="4007542"/>
                          <a:pt x="1614713" y="4040337"/>
                        </a:cubicBezTo>
                        <a:cubicBezTo>
                          <a:pt x="1441204" y="4073132"/>
                          <a:pt x="1203173" y="4050406"/>
                          <a:pt x="1023316" y="4040337"/>
                        </a:cubicBezTo>
                        <a:cubicBezTo>
                          <a:pt x="843459" y="4030268"/>
                          <a:pt x="243193" y="4009747"/>
                          <a:pt x="0" y="4040337"/>
                        </a:cubicBezTo>
                        <a:cubicBezTo>
                          <a:pt x="6559" y="3867531"/>
                          <a:pt x="10800" y="3674071"/>
                          <a:pt x="0" y="3366948"/>
                        </a:cubicBezTo>
                        <a:cubicBezTo>
                          <a:pt x="-10800" y="3059825"/>
                          <a:pt x="-14402" y="2969172"/>
                          <a:pt x="0" y="2693558"/>
                        </a:cubicBezTo>
                        <a:cubicBezTo>
                          <a:pt x="14402" y="2417944"/>
                          <a:pt x="-12733" y="2112283"/>
                          <a:pt x="0" y="1939362"/>
                        </a:cubicBezTo>
                        <a:cubicBezTo>
                          <a:pt x="12733" y="1766441"/>
                          <a:pt x="-14391" y="1651911"/>
                          <a:pt x="0" y="1387182"/>
                        </a:cubicBezTo>
                        <a:cubicBezTo>
                          <a:pt x="14391" y="1122453"/>
                          <a:pt x="24898" y="919053"/>
                          <a:pt x="0" y="713793"/>
                        </a:cubicBezTo>
                        <a:cubicBezTo>
                          <a:pt x="-24898" y="508533"/>
                          <a:pt x="-14760" y="274601"/>
                          <a:pt x="0" y="0"/>
                        </a:cubicBezTo>
                        <a:close/>
                      </a:path>
                    </a:pathLst>
                  </a:custGeom>
                  <ask:type>
                    <ask:lineSketchNone/>
                  </ask:type>
                </ask:lineSketchStyleProps>
              </a:ext>
            </a:extLst>
          </a:ln>
        </p:spPr>
        <p:txBody>
          <a:bodyPr wrap="square" rtlCol="0" anchor="t">
            <a:spAutoFit/>
          </a:bodyPr>
          <a:lstStyle/>
          <a:p>
            <a:pPr marL="342900" indent="-342900">
              <a:lnSpc>
                <a:spcPct val="120000"/>
              </a:lnSpc>
              <a:buClr>
                <a:srgbClr val="009F53"/>
              </a:buClr>
              <a:buFont typeface="Segoe UI Symbol" panose="020B0502040204020203" pitchFamily="34" charset="0"/>
              <a:buChar char="➤"/>
            </a:pPr>
            <a:r>
              <a:rPr lang="en-GB" sz="2400" dirty="0"/>
              <a:t>The skull (cranium) protects the brain (the brain is inside of it)</a:t>
            </a:r>
            <a:endParaRPr lang="en-GB" sz="2400" b="1" dirty="0"/>
          </a:p>
          <a:p>
            <a:pPr marL="342900" indent="-342900">
              <a:lnSpc>
                <a:spcPct val="120000"/>
              </a:lnSpc>
              <a:buClr>
                <a:srgbClr val="009F53"/>
              </a:buClr>
              <a:buFont typeface="Segoe UI Symbol" panose="020B0502040204020203" pitchFamily="34" charset="0"/>
              <a:buChar char="➤"/>
            </a:pPr>
            <a:r>
              <a:rPr lang="en-GB" sz="2400" dirty="0"/>
              <a:t>The human skull is made up of 22 different bones</a:t>
            </a:r>
            <a:endParaRPr lang="en-GB" sz="2400" b="1" dirty="0"/>
          </a:p>
          <a:p>
            <a:pPr marL="342900" indent="-342900">
              <a:lnSpc>
                <a:spcPct val="120000"/>
              </a:lnSpc>
              <a:buClr>
                <a:srgbClr val="009F53"/>
              </a:buClr>
              <a:buFont typeface="Segoe UI Symbol" panose="020B0502040204020203" pitchFamily="34" charset="0"/>
              <a:buChar char="➤"/>
            </a:pPr>
            <a:r>
              <a:rPr lang="en-GB" sz="2400" dirty="0"/>
              <a:t>The muscles that enable us to make different facial expressions attach to the skull</a:t>
            </a:r>
          </a:p>
          <a:p>
            <a:pPr marL="342900" indent="-342900">
              <a:lnSpc>
                <a:spcPct val="120000"/>
              </a:lnSpc>
              <a:buClr>
                <a:srgbClr val="009F53"/>
              </a:buClr>
              <a:buFont typeface="Segoe UI Symbol" panose="020B0502040204020203" pitchFamily="34" charset="0"/>
              <a:buChar char="➤"/>
            </a:pPr>
            <a:r>
              <a:rPr lang="en-GB" sz="2400" dirty="0"/>
              <a:t>Being male or female, and your race, will affect the size and shape of your skull</a:t>
            </a:r>
            <a:endParaRPr lang="en-GB" sz="2400" b="1" dirty="0"/>
          </a:p>
          <a:p>
            <a:pPr marL="342900" indent="-342900">
              <a:lnSpc>
                <a:spcPct val="120000"/>
              </a:lnSpc>
              <a:buClr>
                <a:srgbClr val="009F53"/>
              </a:buClr>
              <a:buFont typeface="Segoe UI Symbol" panose="020B0502040204020203" pitchFamily="34" charset="0"/>
              <a:buChar char="➤"/>
            </a:pPr>
            <a:r>
              <a:rPr lang="en-GB" sz="2400" dirty="0"/>
              <a:t>The jawbone is the only part of the skull that moves.</a:t>
            </a:r>
            <a:endParaRPr lang="en-GB" sz="2400" b="1" dirty="0"/>
          </a:p>
        </p:txBody>
      </p:sp>
      <p:pic>
        <p:nvPicPr>
          <p:cNvPr id="5" name="Picture 2">
            <a:extLst>
              <a:ext uri="{FF2B5EF4-FFF2-40B4-BE49-F238E27FC236}">
                <a16:creationId xmlns:a16="http://schemas.microsoft.com/office/drawing/2014/main" id="{2E7D7473-E100-8F2E-599B-1644644D3C92}"/>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0643" y="2177716"/>
            <a:ext cx="2815851" cy="361392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D03602F4-584F-1F1F-CE1C-2C0019B74994}"/>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8" name="TextBox 7">
            <a:extLst>
              <a:ext uri="{FF2B5EF4-FFF2-40B4-BE49-F238E27FC236}">
                <a16:creationId xmlns:a16="http://schemas.microsoft.com/office/drawing/2014/main" id="{51B1D4E4-363D-CC65-CC67-A29DB728E8E8}"/>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4035637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56B35E-609C-1293-8179-C194B7792AFC}"/>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5FAACBB-3DCE-4EFE-BDC7-B8CF74C7E30E}"/>
              </a:ext>
            </a:extLst>
          </p:cNvPr>
          <p:cNvSpPr>
            <a:spLocks noGrp="1"/>
          </p:cNvSpPr>
          <p:nvPr>
            <p:ph idx="14"/>
          </p:nvPr>
        </p:nvSpPr>
        <p:spPr>
          <a:xfrm>
            <a:off x="655506" y="574554"/>
            <a:ext cx="2448641" cy="661375"/>
          </a:xfrm>
          <a:custGeom>
            <a:avLst/>
            <a:gdLst>
              <a:gd name="connsiteX0" fmla="*/ 0 w 2448641"/>
              <a:gd name="connsiteY0" fmla="*/ 0 h 661375"/>
              <a:gd name="connsiteX1" fmla="*/ 661133 w 2448641"/>
              <a:gd name="connsiteY1" fmla="*/ 0 h 661375"/>
              <a:gd name="connsiteX2" fmla="*/ 1322266 w 2448641"/>
              <a:gd name="connsiteY2" fmla="*/ 0 h 661375"/>
              <a:gd name="connsiteX3" fmla="*/ 1885454 w 2448641"/>
              <a:gd name="connsiteY3" fmla="*/ 0 h 661375"/>
              <a:gd name="connsiteX4" fmla="*/ 2448641 w 2448641"/>
              <a:gd name="connsiteY4" fmla="*/ 0 h 661375"/>
              <a:gd name="connsiteX5" fmla="*/ 2448641 w 2448641"/>
              <a:gd name="connsiteY5" fmla="*/ 661375 h 661375"/>
              <a:gd name="connsiteX6" fmla="*/ 1811994 w 2448641"/>
              <a:gd name="connsiteY6" fmla="*/ 661375 h 661375"/>
              <a:gd name="connsiteX7" fmla="*/ 1175348 w 2448641"/>
              <a:gd name="connsiteY7" fmla="*/ 661375 h 661375"/>
              <a:gd name="connsiteX8" fmla="*/ 563187 w 2448641"/>
              <a:gd name="connsiteY8" fmla="*/ 661375 h 661375"/>
              <a:gd name="connsiteX9" fmla="*/ 0 w 2448641"/>
              <a:gd name="connsiteY9" fmla="*/ 661375 h 661375"/>
              <a:gd name="connsiteX10" fmla="*/ 0 w 2448641"/>
              <a:gd name="connsiteY10"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8641" h="661375" fill="none" extrusionOk="0">
                <a:moveTo>
                  <a:pt x="0" y="0"/>
                </a:moveTo>
                <a:cubicBezTo>
                  <a:pt x="252970" y="8795"/>
                  <a:pt x="411228" y="7789"/>
                  <a:pt x="661133" y="0"/>
                </a:cubicBezTo>
                <a:cubicBezTo>
                  <a:pt x="911038" y="-7789"/>
                  <a:pt x="1042544" y="-21867"/>
                  <a:pt x="1322266" y="0"/>
                </a:cubicBezTo>
                <a:cubicBezTo>
                  <a:pt x="1601988" y="21867"/>
                  <a:pt x="1704851" y="2388"/>
                  <a:pt x="1885454" y="0"/>
                </a:cubicBezTo>
                <a:cubicBezTo>
                  <a:pt x="2066057" y="-2388"/>
                  <a:pt x="2167514" y="-14370"/>
                  <a:pt x="2448641" y="0"/>
                </a:cubicBezTo>
                <a:cubicBezTo>
                  <a:pt x="2417493" y="222930"/>
                  <a:pt x="2421041" y="359294"/>
                  <a:pt x="2448641" y="661375"/>
                </a:cubicBezTo>
                <a:cubicBezTo>
                  <a:pt x="2149608" y="656085"/>
                  <a:pt x="2071083" y="648313"/>
                  <a:pt x="1811994" y="661375"/>
                </a:cubicBezTo>
                <a:cubicBezTo>
                  <a:pt x="1552905" y="674437"/>
                  <a:pt x="1407418" y="675645"/>
                  <a:pt x="1175348" y="661375"/>
                </a:cubicBezTo>
                <a:cubicBezTo>
                  <a:pt x="943278" y="647105"/>
                  <a:pt x="836521" y="691205"/>
                  <a:pt x="563187" y="661375"/>
                </a:cubicBezTo>
                <a:cubicBezTo>
                  <a:pt x="289853" y="631545"/>
                  <a:pt x="232790" y="671377"/>
                  <a:pt x="0" y="661375"/>
                </a:cubicBezTo>
                <a:cubicBezTo>
                  <a:pt x="-19252" y="352528"/>
                  <a:pt x="23614" y="183401"/>
                  <a:pt x="0" y="0"/>
                </a:cubicBezTo>
                <a:close/>
              </a:path>
              <a:path w="2448641" h="661375" stroke="0" extrusionOk="0">
                <a:moveTo>
                  <a:pt x="0" y="0"/>
                </a:moveTo>
                <a:cubicBezTo>
                  <a:pt x="119632" y="11880"/>
                  <a:pt x="376409" y="2056"/>
                  <a:pt x="563187" y="0"/>
                </a:cubicBezTo>
                <a:cubicBezTo>
                  <a:pt x="749965" y="-2056"/>
                  <a:pt x="992685" y="-28676"/>
                  <a:pt x="1175348" y="0"/>
                </a:cubicBezTo>
                <a:cubicBezTo>
                  <a:pt x="1358011" y="28676"/>
                  <a:pt x="1658826" y="19915"/>
                  <a:pt x="1836481" y="0"/>
                </a:cubicBezTo>
                <a:cubicBezTo>
                  <a:pt x="2014136" y="-19915"/>
                  <a:pt x="2274298" y="12154"/>
                  <a:pt x="2448641" y="0"/>
                </a:cubicBezTo>
                <a:cubicBezTo>
                  <a:pt x="2474436" y="218344"/>
                  <a:pt x="2431087" y="348513"/>
                  <a:pt x="2448641" y="661375"/>
                </a:cubicBezTo>
                <a:cubicBezTo>
                  <a:pt x="2314134" y="653885"/>
                  <a:pt x="2120710" y="665531"/>
                  <a:pt x="1860967" y="661375"/>
                </a:cubicBezTo>
                <a:cubicBezTo>
                  <a:pt x="1601224" y="657219"/>
                  <a:pt x="1356038" y="635182"/>
                  <a:pt x="1199834" y="661375"/>
                </a:cubicBezTo>
                <a:cubicBezTo>
                  <a:pt x="1043630" y="687568"/>
                  <a:pt x="840869" y="664295"/>
                  <a:pt x="587674" y="661375"/>
                </a:cubicBezTo>
                <a:cubicBezTo>
                  <a:pt x="334479" y="658455"/>
                  <a:pt x="166978" y="665398"/>
                  <a:pt x="0" y="661375"/>
                </a:cubicBezTo>
                <a:cubicBezTo>
                  <a:pt x="10728" y="472009"/>
                  <a:pt x="-8080" y="307151"/>
                  <a:pt x="0" y="0"/>
                </a:cubicBezTo>
                <a:close/>
              </a:path>
            </a:pathLst>
          </a:custGeom>
          <a:solidFill>
            <a:srgbClr val="009F53"/>
          </a:solidFill>
          <a:ln>
            <a:noFill/>
            <a:extLst>
              <a:ext uri="{C807C97D-BFC1-408E-A445-0C87EB9F89A2}">
                <ask:lineSketchStyleProps xmlns:ask="http://schemas.microsoft.com/office/drawing/2018/sketchyshapes" sd="2606520356">
                  <ask:type>
                    <ask:lineSketchFreehand/>
                  </ask:type>
                </ask:lineSketchStyleProps>
              </a:ext>
            </a:extLst>
          </a:ln>
        </p:spPr>
        <p:txBody>
          <a:bodyPr lIns="89329" tIns="44665" rIns="89329" bIns="44665">
            <a:normAutofit/>
          </a:bodyPr>
          <a:lstStyle/>
          <a:p>
            <a:pPr marL="0" indent="0">
              <a:buNone/>
            </a:pPr>
            <a:r>
              <a:rPr lang="en-GB" sz="3700" b="1" dirty="0">
                <a:solidFill>
                  <a:schemeClr val="bg1"/>
                </a:solidFill>
              </a:rPr>
              <a:t>The brain</a:t>
            </a:r>
          </a:p>
        </p:txBody>
      </p:sp>
      <p:sp>
        <p:nvSpPr>
          <p:cNvPr id="4" name="Rectangle 3">
            <a:extLst>
              <a:ext uri="{FF2B5EF4-FFF2-40B4-BE49-F238E27FC236}">
                <a16:creationId xmlns:a16="http://schemas.microsoft.com/office/drawing/2014/main" id="{038FE220-873D-C82A-5B94-A8865F04A589}"/>
              </a:ext>
              <a:ext uri="{C183D7F6-B498-43B3-948B-1728B52AA6E4}">
                <adec:decorative xmlns:adec="http://schemas.microsoft.com/office/drawing/2017/decorative" val="1"/>
              </a:ext>
            </a:extLst>
          </p:cNvPr>
          <p:cNvSpPr/>
          <p:nvPr/>
        </p:nvSpPr>
        <p:spPr>
          <a:xfrm>
            <a:off x="4682348" y="2285398"/>
            <a:ext cx="7022302" cy="3153940"/>
          </a:xfrm>
          <a:prstGeom prst="rect">
            <a:avLst/>
          </a:prstGeom>
          <a:solidFill>
            <a:schemeClr val="bg1"/>
          </a:solidFill>
          <a:ln w="38100">
            <a:solidFill>
              <a:srgbClr val="009F53"/>
            </a:solidFill>
            <a:extLst>
              <a:ext uri="{C807C97D-BFC1-408E-A445-0C87EB9F89A2}">
                <ask:lineSketchStyleProps xmlns:ask="http://schemas.microsoft.com/office/drawing/2018/sketchyshapes" sd="3195940340">
                  <a:custGeom>
                    <a:avLst/>
                    <a:gdLst>
                      <a:gd name="connsiteX0" fmla="*/ 0 w 7022302"/>
                      <a:gd name="connsiteY0" fmla="*/ 0 h 3153940"/>
                      <a:gd name="connsiteX1" fmla="*/ 568168 w 7022302"/>
                      <a:gd name="connsiteY1" fmla="*/ 0 h 3153940"/>
                      <a:gd name="connsiteX2" fmla="*/ 995890 w 7022302"/>
                      <a:gd name="connsiteY2" fmla="*/ 0 h 3153940"/>
                      <a:gd name="connsiteX3" fmla="*/ 1774727 w 7022302"/>
                      <a:gd name="connsiteY3" fmla="*/ 0 h 3153940"/>
                      <a:gd name="connsiteX4" fmla="*/ 2272672 w 7022302"/>
                      <a:gd name="connsiteY4" fmla="*/ 0 h 3153940"/>
                      <a:gd name="connsiteX5" fmla="*/ 2700394 w 7022302"/>
                      <a:gd name="connsiteY5" fmla="*/ 0 h 3153940"/>
                      <a:gd name="connsiteX6" fmla="*/ 3128116 w 7022302"/>
                      <a:gd name="connsiteY6" fmla="*/ 0 h 3153940"/>
                      <a:gd name="connsiteX7" fmla="*/ 3766507 w 7022302"/>
                      <a:gd name="connsiteY7" fmla="*/ 0 h 3153940"/>
                      <a:gd name="connsiteX8" fmla="*/ 4334676 w 7022302"/>
                      <a:gd name="connsiteY8" fmla="*/ 0 h 3153940"/>
                      <a:gd name="connsiteX9" fmla="*/ 5113513 w 7022302"/>
                      <a:gd name="connsiteY9" fmla="*/ 0 h 3153940"/>
                      <a:gd name="connsiteX10" fmla="*/ 5541235 w 7022302"/>
                      <a:gd name="connsiteY10" fmla="*/ 0 h 3153940"/>
                      <a:gd name="connsiteX11" fmla="*/ 6109403 w 7022302"/>
                      <a:gd name="connsiteY11" fmla="*/ 0 h 3153940"/>
                      <a:gd name="connsiteX12" fmla="*/ 7022302 w 7022302"/>
                      <a:gd name="connsiteY12" fmla="*/ 0 h 3153940"/>
                      <a:gd name="connsiteX13" fmla="*/ 7022302 w 7022302"/>
                      <a:gd name="connsiteY13" fmla="*/ 567709 h 3153940"/>
                      <a:gd name="connsiteX14" fmla="*/ 7022302 w 7022302"/>
                      <a:gd name="connsiteY14" fmla="*/ 1135418 h 3153940"/>
                      <a:gd name="connsiteX15" fmla="*/ 7022302 w 7022302"/>
                      <a:gd name="connsiteY15" fmla="*/ 1671588 h 3153940"/>
                      <a:gd name="connsiteX16" fmla="*/ 7022302 w 7022302"/>
                      <a:gd name="connsiteY16" fmla="*/ 2333916 h 3153940"/>
                      <a:gd name="connsiteX17" fmla="*/ 7022302 w 7022302"/>
                      <a:gd name="connsiteY17" fmla="*/ 3153940 h 3153940"/>
                      <a:gd name="connsiteX18" fmla="*/ 6243465 w 7022302"/>
                      <a:gd name="connsiteY18" fmla="*/ 3153940 h 3153940"/>
                      <a:gd name="connsiteX19" fmla="*/ 5815743 w 7022302"/>
                      <a:gd name="connsiteY19" fmla="*/ 3153940 h 3153940"/>
                      <a:gd name="connsiteX20" fmla="*/ 5247575 w 7022302"/>
                      <a:gd name="connsiteY20" fmla="*/ 3153940 h 3153940"/>
                      <a:gd name="connsiteX21" fmla="*/ 4749630 w 7022302"/>
                      <a:gd name="connsiteY21" fmla="*/ 3153940 h 3153940"/>
                      <a:gd name="connsiteX22" fmla="*/ 4181462 w 7022302"/>
                      <a:gd name="connsiteY22" fmla="*/ 3153940 h 3153940"/>
                      <a:gd name="connsiteX23" fmla="*/ 3543071 w 7022302"/>
                      <a:gd name="connsiteY23" fmla="*/ 3153940 h 3153940"/>
                      <a:gd name="connsiteX24" fmla="*/ 3115349 w 7022302"/>
                      <a:gd name="connsiteY24" fmla="*/ 3153940 h 3153940"/>
                      <a:gd name="connsiteX25" fmla="*/ 2617403 w 7022302"/>
                      <a:gd name="connsiteY25" fmla="*/ 3153940 h 3153940"/>
                      <a:gd name="connsiteX26" fmla="*/ 2119458 w 7022302"/>
                      <a:gd name="connsiteY26" fmla="*/ 3153940 h 3153940"/>
                      <a:gd name="connsiteX27" fmla="*/ 1691736 w 7022302"/>
                      <a:gd name="connsiteY27" fmla="*/ 3153940 h 3153940"/>
                      <a:gd name="connsiteX28" fmla="*/ 1053345 w 7022302"/>
                      <a:gd name="connsiteY28" fmla="*/ 3153940 h 3153940"/>
                      <a:gd name="connsiteX29" fmla="*/ 0 w 7022302"/>
                      <a:gd name="connsiteY29" fmla="*/ 3153940 h 3153940"/>
                      <a:gd name="connsiteX30" fmla="*/ 0 w 7022302"/>
                      <a:gd name="connsiteY30" fmla="*/ 2523152 h 3153940"/>
                      <a:gd name="connsiteX31" fmla="*/ 0 w 7022302"/>
                      <a:gd name="connsiteY31" fmla="*/ 1986982 h 3153940"/>
                      <a:gd name="connsiteX32" fmla="*/ 0 w 7022302"/>
                      <a:gd name="connsiteY32" fmla="*/ 1450812 h 3153940"/>
                      <a:gd name="connsiteX33" fmla="*/ 0 w 7022302"/>
                      <a:gd name="connsiteY33" fmla="*/ 914643 h 3153940"/>
                      <a:gd name="connsiteX34" fmla="*/ 0 w 7022302"/>
                      <a:gd name="connsiteY34" fmla="*/ 0 h 315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22302" h="3153940" fill="none" extrusionOk="0">
                        <a:moveTo>
                          <a:pt x="0" y="0"/>
                        </a:moveTo>
                        <a:cubicBezTo>
                          <a:pt x="264565" y="11881"/>
                          <a:pt x="324145" y="15551"/>
                          <a:pt x="568168" y="0"/>
                        </a:cubicBezTo>
                        <a:cubicBezTo>
                          <a:pt x="812191" y="-15551"/>
                          <a:pt x="877965" y="-7558"/>
                          <a:pt x="995890" y="0"/>
                        </a:cubicBezTo>
                        <a:cubicBezTo>
                          <a:pt x="1113815" y="7558"/>
                          <a:pt x="1528247" y="25457"/>
                          <a:pt x="1774727" y="0"/>
                        </a:cubicBezTo>
                        <a:cubicBezTo>
                          <a:pt x="2021207" y="-25457"/>
                          <a:pt x="2145947" y="9784"/>
                          <a:pt x="2272672" y="0"/>
                        </a:cubicBezTo>
                        <a:cubicBezTo>
                          <a:pt x="2399398" y="-9784"/>
                          <a:pt x="2489372" y="837"/>
                          <a:pt x="2700394" y="0"/>
                        </a:cubicBezTo>
                        <a:cubicBezTo>
                          <a:pt x="2911416" y="-837"/>
                          <a:pt x="2966802" y="2909"/>
                          <a:pt x="3128116" y="0"/>
                        </a:cubicBezTo>
                        <a:cubicBezTo>
                          <a:pt x="3289430" y="-2909"/>
                          <a:pt x="3541952" y="16350"/>
                          <a:pt x="3766507" y="0"/>
                        </a:cubicBezTo>
                        <a:cubicBezTo>
                          <a:pt x="3991062" y="-16350"/>
                          <a:pt x="4104870" y="14209"/>
                          <a:pt x="4334676" y="0"/>
                        </a:cubicBezTo>
                        <a:cubicBezTo>
                          <a:pt x="4564482" y="-14209"/>
                          <a:pt x="4786286" y="-28074"/>
                          <a:pt x="5113513" y="0"/>
                        </a:cubicBezTo>
                        <a:cubicBezTo>
                          <a:pt x="5440740" y="28074"/>
                          <a:pt x="5379826" y="-7780"/>
                          <a:pt x="5541235" y="0"/>
                        </a:cubicBezTo>
                        <a:cubicBezTo>
                          <a:pt x="5702644" y="7780"/>
                          <a:pt x="5866189" y="848"/>
                          <a:pt x="6109403" y="0"/>
                        </a:cubicBezTo>
                        <a:cubicBezTo>
                          <a:pt x="6352617" y="-848"/>
                          <a:pt x="6628428" y="-17100"/>
                          <a:pt x="7022302" y="0"/>
                        </a:cubicBezTo>
                        <a:cubicBezTo>
                          <a:pt x="7022204" y="167758"/>
                          <a:pt x="6999193" y="343172"/>
                          <a:pt x="7022302" y="567709"/>
                        </a:cubicBezTo>
                        <a:cubicBezTo>
                          <a:pt x="7045411" y="792246"/>
                          <a:pt x="7019195" y="921611"/>
                          <a:pt x="7022302" y="1135418"/>
                        </a:cubicBezTo>
                        <a:cubicBezTo>
                          <a:pt x="7025409" y="1349225"/>
                          <a:pt x="7025280" y="1472566"/>
                          <a:pt x="7022302" y="1671588"/>
                        </a:cubicBezTo>
                        <a:cubicBezTo>
                          <a:pt x="7019325" y="1870610"/>
                          <a:pt x="7037741" y="2166421"/>
                          <a:pt x="7022302" y="2333916"/>
                        </a:cubicBezTo>
                        <a:cubicBezTo>
                          <a:pt x="7006863" y="2501411"/>
                          <a:pt x="7034342" y="2849556"/>
                          <a:pt x="7022302" y="3153940"/>
                        </a:cubicBezTo>
                        <a:cubicBezTo>
                          <a:pt x="6712220" y="3188427"/>
                          <a:pt x="6563221" y="3189730"/>
                          <a:pt x="6243465" y="3153940"/>
                        </a:cubicBezTo>
                        <a:cubicBezTo>
                          <a:pt x="5923709" y="3118150"/>
                          <a:pt x="5917220" y="3172249"/>
                          <a:pt x="5815743" y="3153940"/>
                        </a:cubicBezTo>
                        <a:cubicBezTo>
                          <a:pt x="5714266" y="3135631"/>
                          <a:pt x="5464002" y="3159627"/>
                          <a:pt x="5247575" y="3153940"/>
                        </a:cubicBezTo>
                        <a:cubicBezTo>
                          <a:pt x="5031148" y="3148253"/>
                          <a:pt x="4920869" y="3160711"/>
                          <a:pt x="4749630" y="3153940"/>
                        </a:cubicBezTo>
                        <a:cubicBezTo>
                          <a:pt x="4578391" y="3147169"/>
                          <a:pt x="4377454" y="3168359"/>
                          <a:pt x="4181462" y="3153940"/>
                        </a:cubicBezTo>
                        <a:cubicBezTo>
                          <a:pt x="3985470" y="3139521"/>
                          <a:pt x="3759333" y="3128275"/>
                          <a:pt x="3543071" y="3153940"/>
                        </a:cubicBezTo>
                        <a:cubicBezTo>
                          <a:pt x="3326809" y="3179605"/>
                          <a:pt x="3247149" y="3172078"/>
                          <a:pt x="3115349" y="3153940"/>
                        </a:cubicBezTo>
                        <a:cubicBezTo>
                          <a:pt x="2983549" y="3135802"/>
                          <a:pt x="2848606" y="3142254"/>
                          <a:pt x="2617403" y="3153940"/>
                        </a:cubicBezTo>
                        <a:cubicBezTo>
                          <a:pt x="2386200" y="3165626"/>
                          <a:pt x="2312082" y="3173290"/>
                          <a:pt x="2119458" y="3153940"/>
                        </a:cubicBezTo>
                        <a:cubicBezTo>
                          <a:pt x="1926834" y="3134590"/>
                          <a:pt x="1835777" y="3153939"/>
                          <a:pt x="1691736" y="3153940"/>
                        </a:cubicBezTo>
                        <a:cubicBezTo>
                          <a:pt x="1547695" y="3153941"/>
                          <a:pt x="1270325" y="3174561"/>
                          <a:pt x="1053345" y="3153940"/>
                        </a:cubicBezTo>
                        <a:cubicBezTo>
                          <a:pt x="836365" y="3133319"/>
                          <a:pt x="259028" y="3145048"/>
                          <a:pt x="0" y="3153940"/>
                        </a:cubicBezTo>
                        <a:cubicBezTo>
                          <a:pt x="4484" y="2851954"/>
                          <a:pt x="19622" y="2699167"/>
                          <a:pt x="0" y="2523152"/>
                        </a:cubicBezTo>
                        <a:cubicBezTo>
                          <a:pt x="-19622" y="2347137"/>
                          <a:pt x="16858" y="2253687"/>
                          <a:pt x="0" y="1986982"/>
                        </a:cubicBezTo>
                        <a:cubicBezTo>
                          <a:pt x="-16858" y="1720277"/>
                          <a:pt x="-13606" y="1568410"/>
                          <a:pt x="0" y="1450812"/>
                        </a:cubicBezTo>
                        <a:cubicBezTo>
                          <a:pt x="13606" y="1333214"/>
                          <a:pt x="-3083" y="1143479"/>
                          <a:pt x="0" y="914643"/>
                        </a:cubicBezTo>
                        <a:cubicBezTo>
                          <a:pt x="3083" y="685807"/>
                          <a:pt x="12961" y="277392"/>
                          <a:pt x="0" y="0"/>
                        </a:cubicBezTo>
                        <a:close/>
                      </a:path>
                      <a:path w="7022302" h="3153940" stroke="0" extrusionOk="0">
                        <a:moveTo>
                          <a:pt x="0" y="0"/>
                        </a:moveTo>
                        <a:cubicBezTo>
                          <a:pt x="179832" y="-20684"/>
                          <a:pt x="334502" y="-13598"/>
                          <a:pt x="427722" y="0"/>
                        </a:cubicBezTo>
                        <a:cubicBezTo>
                          <a:pt x="520942" y="13598"/>
                          <a:pt x="797299" y="20845"/>
                          <a:pt x="1066113" y="0"/>
                        </a:cubicBezTo>
                        <a:cubicBezTo>
                          <a:pt x="1334927" y="-20845"/>
                          <a:pt x="1635545" y="-12886"/>
                          <a:pt x="1844950" y="0"/>
                        </a:cubicBezTo>
                        <a:cubicBezTo>
                          <a:pt x="2054355" y="12886"/>
                          <a:pt x="2286981" y="6308"/>
                          <a:pt x="2413118" y="0"/>
                        </a:cubicBezTo>
                        <a:cubicBezTo>
                          <a:pt x="2539255" y="-6308"/>
                          <a:pt x="2775623" y="-4218"/>
                          <a:pt x="3121732" y="0"/>
                        </a:cubicBezTo>
                        <a:cubicBezTo>
                          <a:pt x="3467841" y="4218"/>
                          <a:pt x="3583883" y="-25891"/>
                          <a:pt x="3830347" y="0"/>
                        </a:cubicBezTo>
                        <a:cubicBezTo>
                          <a:pt x="4076811" y="25891"/>
                          <a:pt x="4189852" y="-16880"/>
                          <a:pt x="4468738" y="0"/>
                        </a:cubicBezTo>
                        <a:cubicBezTo>
                          <a:pt x="4747624" y="16880"/>
                          <a:pt x="4778571" y="-13384"/>
                          <a:pt x="4896460" y="0"/>
                        </a:cubicBezTo>
                        <a:cubicBezTo>
                          <a:pt x="5014349" y="13384"/>
                          <a:pt x="5323809" y="25217"/>
                          <a:pt x="5675297" y="0"/>
                        </a:cubicBezTo>
                        <a:cubicBezTo>
                          <a:pt x="6026785" y="-25217"/>
                          <a:pt x="5893983" y="-19827"/>
                          <a:pt x="6103019" y="0"/>
                        </a:cubicBezTo>
                        <a:cubicBezTo>
                          <a:pt x="6312055" y="19827"/>
                          <a:pt x="6715089" y="-45749"/>
                          <a:pt x="7022302" y="0"/>
                        </a:cubicBezTo>
                        <a:cubicBezTo>
                          <a:pt x="7013851" y="319592"/>
                          <a:pt x="7002119" y="410860"/>
                          <a:pt x="7022302" y="662327"/>
                        </a:cubicBezTo>
                        <a:cubicBezTo>
                          <a:pt x="7042485" y="913794"/>
                          <a:pt x="7020552" y="1068637"/>
                          <a:pt x="7022302" y="1324655"/>
                        </a:cubicBezTo>
                        <a:cubicBezTo>
                          <a:pt x="7024052" y="1580673"/>
                          <a:pt x="7005705" y="1608858"/>
                          <a:pt x="7022302" y="1860825"/>
                        </a:cubicBezTo>
                        <a:cubicBezTo>
                          <a:pt x="7038900" y="2112792"/>
                          <a:pt x="7049473" y="2187484"/>
                          <a:pt x="7022302" y="2491613"/>
                        </a:cubicBezTo>
                        <a:cubicBezTo>
                          <a:pt x="6995131" y="2795742"/>
                          <a:pt x="7032811" y="2911910"/>
                          <a:pt x="7022302" y="3153940"/>
                        </a:cubicBezTo>
                        <a:cubicBezTo>
                          <a:pt x="6749352" y="3137963"/>
                          <a:pt x="6578191" y="3185079"/>
                          <a:pt x="6383911" y="3153940"/>
                        </a:cubicBezTo>
                        <a:cubicBezTo>
                          <a:pt x="6189631" y="3122801"/>
                          <a:pt x="6165070" y="3157836"/>
                          <a:pt x="5956189" y="3153940"/>
                        </a:cubicBezTo>
                        <a:cubicBezTo>
                          <a:pt x="5747308" y="3150044"/>
                          <a:pt x="5632080" y="3133879"/>
                          <a:pt x="5528467" y="3153940"/>
                        </a:cubicBezTo>
                        <a:cubicBezTo>
                          <a:pt x="5424854" y="3174001"/>
                          <a:pt x="5184427" y="3168915"/>
                          <a:pt x="4960299" y="3153940"/>
                        </a:cubicBezTo>
                        <a:cubicBezTo>
                          <a:pt x="4736171" y="3138965"/>
                          <a:pt x="4559776" y="3160425"/>
                          <a:pt x="4392131" y="3153940"/>
                        </a:cubicBezTo>
                        <a:cubicBezTo>
                          <a:pt x="4224486" y="3147455"/>
                          <a:pt x="3969014" y="3186042"/>
                          <a:pt x="3683517" y="3153940"/>
                        </a:cubicBezTo>
                        <a:cubicBezTo>
                          <a:pt x="3398020" y="3121838"/>
                          <a:pt x="3292413" y="3137138"/>
                          <a:pt x="2904679" y="3153940"/>
                        </a:cubicBezTo>
                        <a:cubicBezTo>
                          <a:pt x="2516945" y="3170742"/>
                          <a:pt x="2338947" y="3149657"/>
                          <a:pt x="2196065" y="3153940"/>
                        </a:cubicBezTo>
                        <a:cubicBezTo>
                          <a:pt x="2053183" y="3158223"/>
                          <a:pt x="1845686" y="3172308"/>
                          <a:pt x="1627897" y="3153940"/>
                        </a:cubicBezTo>
                        <a:cubicBezTo>
                          <a:pt x="1410108" y="3135572"/>
                          <a:pt x="1149096" y="3119334"/>
                          <a:pt x="919283" y="3153940"/>
                        </a:cubicBezTo>
                        <a:cubicBezTo>
                          <a:pt x="689470" y="3188546"/>
                          <a:pt x="451577" y="3154207"/>
                          <a:pt x="0" y="3153940"/>
                        </a:cubicBezTo>
                        <a:cubicBezTo>
                          <a:pt x="8777" y="3029755"/>
                          <a:pt x="28634" y="2782319"/>
                          <a:pt x="0" y="2554691"/>
                        </a:cubicBezTo>
                        <a:cubicBezTo>
                          <a:pt x="-28634" y="2327063"/>
                          <a:pt x="28261" y="2211825"/>
                          <a:pt x="0" y="1892364"/>
                        </a:cubicBezTo>
                        <a:cubicBezTo>
                          <a:pt x="-28261" y="1572903"/>
                          <a:pt x="-1334" y="1530468"/>
                          <a:pt x="0" y="1293115"/>
                        </a:cubicBezTo>
                        <a:cubicBezTo>
                          <a:pt x="1334" y="1055762"/>
                          <a:pt x="-13352" y="964585"/>
                          <a:pt x="0" y="725406"/>
                        </a:cubicBezTo>
                        <a:cubicBezTo>
                          <a:pt x="13352" y="486227"/>
                          <a:pt x="21890" y="256522"/>
                          <a:pt x="0" y="0"/>
                        </a:cubicBezTo>
                        <a:close/>
                      </a:path>
                    </a:pathLst>
                  </a:custGeom>
                  <ask:type>
                    <ask:lineSketchNone/>
                  </ask:type>
                </ask:lineSketchStyleProps>
              </a:ext>
            </a:extLst>
          </a:ln>
        </p:spPr>
        <p:txBody>
          <a:bodyPr wrap="square" anchor="t">
            <a:spAutoFit/>
          </a:bodyPr>
          <a:lstStyle/>
          <a:p>
            <a:pPr marL="365125" indent="-365125">
              <a:lnSpc>
                <a:spcPct val="120000"/>
              </a:lnSpc>
              <a:buClr>
                <a:srgbClr val="009F53"/>
              </a:buClr>
              <a:buSzPct val="100000"/>
              <a:buFont typeface="Segoe UI Symbol" panose="020B0502040204020203" pitchFamily="34" charset="0"/>
              <a:buChar char="➤"/>
            </a:pPr>
            <a:r>
              <a:rPr lang="en-GB" sz="2400" dirty="0">
                <a:latin typeface="+mj-lt"/>
              </a:rPr>
              <a:t>The brain is extremely delicate, so it sits inside the skull for protection</a:t>
            </a:r>
          </a:p>
          <a:p>
            <a:pPr marL="365125" indent="-365125">
              <a:lnSpc>
                <a:spcPct val="120000"/>
              </a:lnSpc>
              <a:buClr>
                <a:srgbClr val="009F53"/>
              </a:buClr>
              <a:buSzPct val="100000"/>
              <a:buFont typeface="Segoe UI Symbol" panose="020B0502040204020203" pitchFamily="34" charset="0"/>
              <a:buChar char="➤"/>
            </a:pPr>
            <a:r>
              <a:rPr lang="en-GB" sz="2400" dirty="0">
                <a:latin typeface="+mj-lt"/>
              </a:rPr>
              <a:t>The brain is the control centre for our body, controlling our awareness, our decisions, our movements, our breathing and the heart</a:t>
            </a:r>
            <a:endParaRPr lang="en-GB" sz="2400" dirty="0">
              <a:ea typeface="+mn-lt"/>
              <a:cs typeface="+mn-lt"/>
            </a:endParaRPr>
          </a:p>
          <a:p>
            <a:pPr marL="365125" indent="-365125">
              <a:lnSpc>
                <a:spcPct val="120000"/>
              </a:lnSpc>
              <a:buClr>
                <a:srgbClr val="009F53"/>
              </a:buClr>
              <a:buSzPct val="100000"/>
              <a:buFont typeface="Segoe UI Symbol" panose="020B0502040204020203" pitchFamily="34" charset="0"/>
              <a:buChar char="➤"/>
            </a:pPr>
            <a:r>
              <a:rPr lang="en-GB" sz="2400" dirty="0">
                <a:ea typeface="+mn-lt"/>
                <a:cs typeface="+mn-lt"/>
              </a:rPr>
              <a:t>An injury to the head can lead to dangerous damage to the brain.</a:t>
            </a:r>
            <a:endParaRPr lang="en-GB" sz="2400" dirty="0">
              <a:latin typeface="+mj-lt"/>
              <a:cs typeface="Arial"/>
            </a:endParaRPr>
          </a:p>
        </p:txBody>
      </p:sp>
      <p:pic>
        <p:nvPicPr>
          <p:cNvPr id="5" name="Picture 4">
            <a:extLst>
              <a:ext uri="{FF2B5EF4-FFF2-40B4-BE49-F238E27FC236}">
                <a16:creationId xmlns:a16="http://schemas.microsoft.com/office/drawing/2014/main" id="{481AB70E-DB86-157E-A6F7-474545F1EAC8}"/>
              </a:ext>
              <a:ext uri="{C183D7F6-B498-43B3-948B-1728B52AA6E4}">
                <adec:decorative xmlns:adec="http://schemas.microsoft.com/office/drawing/2017/decorative" val="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95" b="95397" l="2488" r="93035">
                        <a14:foregroundMark x1="7960" y1="39331" x2="22886" y2="16736"/>
                        <a14:foregroundMark x1="22886" y1="16736" x2="40299" y2="5858"/>
                        <a14:foregroundMark x1="40299" y1="5858" x2="58706" y2="6695"/>
                        <a14:foregroundMark x1="58706" y1="6695" x2="70149" y2="10879"/>
                        <a14:foregroundMark x1="40299" y1="4603" x2="22388" y2="10460"/>
                        <a14:foregroundMark x1="22388" y1="10460" x2="9950" y2="20502"/>
                        <a14:foregroundMark x1="9950" y1="20502" x2="2488" y2="36820"/>
                        <a14:foregroundMark x1="2488" y1="36820" x2="10945" y2="57741"/>
                        <a14:foregroundMark x1="10945" y1="57741" x2="17910" y2="64854"/>
                        <a14:foregroundMark x1="35323" y1="46025" x2="21891" y2="81172"/>
                        <a14:foregroundMark x1="21891" y1="81172" x2="21891" y2="89540"/>
                        <a14:foregroundMark x1="17413" y1="92887" x2="43781" y2="94561"/>
                        <a14:foregroundMark x1="43781" y1="94561" x2="51741" y2="50209"/>
                        <a14:foregroundMark x1="51741" y1="50209" x2="81095" y2="50628"/>
                        <a14:foregroundMark x1="81095" y1="50628" x2="93035" y2="54812"/>
                        <a14:foregroundMark x1="93532" y1="56067" x2="23881" y2="77406"/>
                        <a14:foregroundMark x1="57711" y1="95397" x2="59204" y2="78243"/>
                      </a14:backgroundRemoval>
                    </a14:imgEffect>
                  </a14:imgLayer>
                </a14:imgProps>
              </a:ext>
            </a:extLst>
          </a:blip>
          <a:stretch>
            <a:fillRect/>
          </a:stretch>
        </p:blipFill>
        <p:spPr>
          <a:xfrm>
            <a:off x="811536" y="2201518"/>
            <a:ext cx="3432918" cy="4081928"/>
          </a:xfrm>
          <a:prstGeom prst="rect">
            <a:avLst/>
          </a:prstGeom>
        </p:spPr>
      </p:pic>
      <p:graphicFrame>
        <p:nvGraphicFramePr>
          <p:cNvPr id="2" name="Table 1">
            <a:extLst>
              <a:ext uri="{FF2B5EF4-FFF2-40B4-BE49-F238E27FC236}">
                <a16:creationId xmlns:a16="http://schemas.microsoft.com/office/drawing/2014/main" id="{727F705F-3E26-5776-36E5-C9318B5F938F}"/>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7" name="TextBox 6">
            <a:extLst>
              <a:ext uri="{FF2B5EF4-FFF2-40B4-BE49-F238E27FC236}">
                <a16:creationId xmlns:a16="http://schemas.microsoft.com/office/drawing/2014/main" id="{C18F3534-F684-212C-1E09-281AAD852297}"/>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346875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FAACBB-3DCE-4EFE-BDC7-B8CF74C7E30E}"/>
              </a:ext>
            </a:extLst>
          </p:cNvPr>
          <p:cNvSpPr>
            <a:spLocks noGrp="1"/>
          </p:cNvSpPr>
          <p:nvPr>
            <p:ph idx="14"/>
          </p:nvPr>
        </p:nvSpPr>
        <p:spPr>
          <a:xfrm>
            <a:off x="655505" y="574554"/>
            <a:ext cx="8921632" cy="661375"/>
          </a:xfrm>
          <a:custGeom>
            <a:avLst/>
            <a:gdLst>
              <a:gd name="connsiteX0" fmla="*/ 0 w 8921632"/>
              <a:gd name="connsiteY0" fmla="*/ 0 h 661375"/>
              <a:gd name="connsiteX1" fmla="*/ 864712 w 8921632"/>
              <a:gd name="connsiteY1" fmla="*/ 0 h 661375"/>
              <a:gd name="connsiteX2" fmla="*/ 1372559 w 8921632"/>
              <a:gd name="connsiteY2" fmla="*/ 0 h 661375"/>
              <a:gd name="connsiteX3" fmla="*/ 1791189 w 8921632"/>
              <a:gd name="connsiteY3" fmla="*/ 0 h 661375"/>
              <a:gd name="connsiteX4" fmla="*/ 2655901 w 8921632"/>
              <a:gd name="connsiteY4" fmla="*/ 0 h 661375"/>
              <a:gd name="connsiteX5" fmla="*/ 3520613 w 8921632"/>
              <a:gd name="connsiteY5" fmla="*/ 0 h 661375"/>
              <a:gd name="connsiteX6" fmla="*/ 4296109 w 8921632"/>
              <a:gd name="connsiteY6" fmla="*/ 0 h 661375"/>
              <a:gd name="connsiteX7" fmla="*/ 5160821 w 8921632"/>
              <a:gd name="connsiteY7" fmla="*/ 0 h 661375"/>
              <a:gd name="connsiteX8" fmla="*/ 5668668 w 8921632"/>
              <a:gd name="connsiteY8" fmla="*/ 0 h 661375"/>
              <a:gd name="connsiteX9" fmla="*/ 6176514 w 8921632"/>
              <a:gd name="connsiteY9" fmla="*/ 0 h 661375"/>
              <a:gd name="connsiteX10" fmla="*/ 6952010 w 8921632"/>
              <a:gd name="connsiteY10" fmla="*/ 0 h 661375"/>
              <a:gd name="connsiteX11" fmla="*/ 7816722 w 8921632"/>
              <a:gd name="connsiteY11" fmla="*/ 0 h 661375"/>
              <a:gd name="connsiteX12" fmla="*/ 8324569 w 8921632"/>
              <a:gd name="connsiteY12" fmla="*/ 0 h 661375"/>
              <a:gd name="connsiteX13" fmla="*/ 8921632 w 8921632"/>
              <a:gd name="connsiteY13" fmla="*/ 0 h 661375"/>
              <a:gd name="connsiteX14" fmla="*/ 8921632 w 8921632"/>
              <a:gd name="connsiteY14" fmla="*/ 661375 h 661375"/>
              <a:gd name="connsiteX15" fmla="*/ 8235353 w 8921632"/>
              <a:gd name="connsiteY15" fmla="*/ 661375 h 661375"/>
              <a:gd name="connsiteX16" fmla="*/ 7727506 w 8921632"/>
              <a:gd name="connsiteY16" fmla="*/ 661375 h 661375"/>
              <a:gd name="connsiteX17" fmla="*/ 7308875 w 8921632"/>
              <a:gd name="connsiteY17" fmla="*/ 661375 h 661375"/>
              <a:gd name="connsiteX18" fmla="*/ 6890245 w 8921632"/>
              <a:gd name="connsiteY18" fmla="*/ 661375 h 661375"/>
              <a:gd name="connsiteX19" fmla="*/ 6025533 w 8921632"/>
              <a:gd name="connsiteY19" fmla="*/ 661375 h 661375"/>
              <a:gd name="connsiteX20" fmla="*/ 5250037 w 8921632"/>
              <a:gd name="connsiteY20" fmla="*/ 661375 h 661375"/>
              <a:gd name="connsiteX21" fmla="*/ 4385325 w 8921632"/>
              <a:gd name="connsiteY21" fmla="*/ 661375 h 661375"/>
              <a:gd name="connsiteX22" fmla="*/ 3966695 w 8921632"/>
              <a:gd name="connsiteY22" fmla="*/ 661375 h 661375"/>
              <a:gd name="connsiteX23" fmla="*/ 3458848 w 8921632"/>
              <a:gd name="connsiteY23" fmla="*/ 661375 h 661375"/>
              <a:gd name="connsiteX24" fmla="*/ 2951001 w 8921632"/>
              <a:gd name="connsiteY24" fmla="*/ 661375 h 661375"/>
              <a:gd name="connsiteX25" fmla="*/ 2353938 w 8921632"/>
              <a:gd name="connsiteY25" fmla="*/ 661375 h 661375"/>
              <a:gd name="connsiteX26" fmla="*/ 1846092 w 8921632"/>
              <a:gd name="connsiteY26" fmla="*/ 661375 h 661375"/>
              <a:gd name="connsiteX27" fmla="*/ 1159812 w 8921632"/>
              <a:gd name="connsiteY27" fmla="*/ 661375 h 661375"/>
              <a:gd name="connsiteX28" fmla="*/ 0 w 8921632"/>
              <a:gd name="connsiteY28" fmla="*/ 661375 h 661375"/>
              <a:gd name="connsiteX29" fmla="*/ 0 w 8921632"/>
              <a:gd name="connsiteY29" fmla="*/ 0 h 6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921632" h="661375" fill="none" extrusionOk="0">
                <a:moveTo>
                  <a:pt x="0" y="0"/>
                </a:moveTo>
                <a:cubicBezTo>
                  <a:pt x="293893" y="-32303"/>
                  <a:pt x="463005" y="-28752"/>
                  <a:pt x="864712" y="0"/>
                </a:cubicBezTo>
                <a:cubicBezTo>
                  <a:pt x="1266419" y="28752"/>
                  <a:pt x="1123377" y="-13749"/>
                  <a:pt x="1372559" y="0"/>
                </a:cubicBezTo>
                <a:cubicBezTo>
                  <a:pt x="1621741" y="13749"/>
                  <a:pt x="1608352" y="16739"/>
                  <a:pt x="1791189" y="0"/>
                </a:cubicBezTo>
                <a:cubicBezTo>
                  <a:pt x="1974026" y="-16739"/>
                  <a:pt x="2246223" y="27003"/>
                  <a:pt x="2655901" y="0"/>
                </a:cubicBezTo>
                <a:cubicBezTo>
                  <a:pt x="3065579" y="-27003"/>
                  <a:pt x="3213180" y="4849"/>
                  <a:pt x="3520613" y="0"/>
                </a:cubicBezTo>
                <a:cubicBezTo>
                  <a:pt x="3828046" y="-4849"/>
                  <a:pt x="3941243" y="37849"/>
                  <a:pt x="4296109" y="0"/>
                </a:cubicBezTo>
                <a:cubicBezTo>
                  <a:pt x="4650975" y="-37849"/>
                  <a:pt x="4971809" y="15785"/>
                  <a:pt x="5160821" y="0"/>
                </a:cubicBezTo>
                <a:cubicBezTo>
                  <a:pt x="5349833" y="-15785"/>
                  <a:pt x="5532405" y="18777"/>
                  <a:pt x="5668668" y="0"/>
                </a:cubicBezTo>
                <a:cubicBezTo>
                  <a:pt x="5804931" y="-18777"/>
                  <a:pt x="6064816" y="-20577"/>
                  <a:pt x="6176514" y="0"/>
                </a:cubicBezTo>
                <a:cubicBezTo>
                  <a:pt x="6288212" y="20577"/>
                  <a:pt x="6796361" y="25339"/>
                  <a:pt x="6952010" y="0"/>
                </a:cubicBezTo>
                <a:cubicBezTo>
                  <a:pt x="7107659" y="-25339"/>
                  <a:pt x="7619569" y="-37117"/>
                  <a:pt x="7816722" y="0"/>
                </a:cubicBezTo>
                <a:cubicBezTo>
                  <a:pt x="8013875" y="37117"/>
                  <a:pt x="8126579" y="-16741"/>
                  <a:pt x="8324569" y="0"/>
                </a:cubicBezTo>
                <a:cubicBezTo>
                  <a:pt x="8522559" y="16741"/>
                  <a:pt x="8637096" y="-25145"/>
                  <a:pt x="8921632" y="0"/>
                </a:cubicBezTo>
                <a:cubicBezTo>
                  <a:pt x="8895940" y="310043"/>
                  <a:pt x="8895531" y="398162"/>
                  <a:pt x="8921632" y="661375"/>
                </a:cubicBezTo>
                <a:cubicBezTo>
                  <a:pt x="8593796" y="653027"/>
                  <a:pt x="8392295" y="695420"/>
                  <a:pt x="8235353" y="661375"/>
                </a:cubicBezTo>
                <a:cubicBezTo>
                  <a:pt x="8078411" y="627330"/>
                  <a:pt x="7951811" y="658829"/>
                  <a:pt x="7727506" y="661375"/>
                </a:cubicBezTo>
                <a:cubicBezTo>
                  <a:pt x="7503201" y="663921"/>
                  <a:pt x="7415504" y="678779"/>
                  <a:pt x="7308875" y="661375"/>
                </a:cubicBezTo>
                <a:cubicBezTo>
                  <a:pt x="7202246" y="643971"/>
                  <a:pt x="7042255" y="666295"/>
                  <a:pt x="6890245" y="661375"/>
                </a:cubicBezTo>
                <a:cubicBezTo>
                  <a:pt x="6738235" y="656456"/>
                  <a:pt x="6303139" y="696359"/>
                  <a:pt x="6025533" y="661375"/>
                </a:cubicBezTo>
                <a:cubicBezTo>
                  <a:pt x="5747927" y="626391"/>
                  <a:pt x="5599478" y="634610"/>
                  <a:pt x="5250037" y="661375"/>
                </a:cubicBezTo>
                <a:cubicBezTo>
                  <a:pt x="4900596" y="688140"/>
                  <a:pt x="4760481" y="641768"/>
                  <a:pt x="4385325" y="661375"/>
                </a:cubicBezTo>
                <a:cubicBezTo>
                  <a:pt x="4010169" y="680982"/>
                  <a:pt x="4148402" y="674535"/>
                  <a:pt x="3966695" y="661375"/>
                </a:cubicBezTo>
                <a:cubicBezTo>
                  <a:pt x="3784988" y="648216"/>
                  <a:pt x="3672054" y="647090"/>
                  <a:pt x="3458848" y="661375"/>
                </a:cubicBezTo>
                <a:cubicBezTo>
                  <a:pt x="3245642" y="675660"/>
                  <a:pt x="3068334" y="661965"/>
                  <a:pt x="2951001" y="661375"/>
                </a:cubicBezTo>
                <a:cubicBezTo>
                  <a:pt x="2833668" y="660785"/>
                  <a:pt x="2507313" y="679189"/>
                  <a:pt x="2353938" y="661375"/>
                </a:cubicBezTo>
                <a:cubicBezTo>
                  <a:pt x="2200563" y="643561"/>
                  <a:pt x="2086537" y="679400"/>
                  <a:pt x="1846092" y="661375"/>
                </a:cubicBezTo>
                <a:cubicBezTo>
                  <a:pt x="1605647" y="643350"/>
                  <a:pt x="1329716" y="655353"/>
                  <a:pt x="1159812" y="661375"/>
                </a:cubicBezTo>
                <a:cubicBezTo>
                  <a:pt x="989908" y="667397"/>
                  <a:pt x="426968" y="689513"/>
                  <a:pt x="0" y="661375"/>
                </a:cubicBezTo>
                <a:cubicBezTo>
                  <a:pt x="10760" y="510216"/>
                  <a:pt x="-8611" y="181500"/>
                  <a:pt x="0" y="0"/>
                </a:cubicBezTo>
                <a:close/>
              </a:path>
              <a:path w="8921632" h="661375" stroke="0" extrusionOk="0">
                <a:moveTo>
                  <a:pt x="0" y="0"/>
                </a:moveTo>
                <a:cubicBezTo>
                  <a:pt x="152034" y="-4557"/>
                  <a:pt x="391086" y="18307"/>
                  <a:pt x="507847" y="0"/>
                </a:cubicBezTo>
                <a:cubicBezTo>
                  <a:pt x="624608" y="-18307"/>
                  <a:pt x="1039806" y="7816"/>
                  <a:pt x="1194126" y="0"/>
                </a:cubicBezTo>
                <a:cubicBezTo>
                  <a:pt x="1348446" y="-7816"/>
                  <a:pt x="1730475" y="-35027"/>
                  <a:pt x="2058838" y="0"/>
                </a:cubicBezTo>
                <a:cubicBezTo>
                  <a:pt x="2387201" y="35027"/>
                  <a:pt x="2426698" y="29168"/>
                  <a:pt x="2655901" y="0"/>
                </a:cubicBezTo>
                <a:cubicBezTo>
                  <a:pt x="2885104" y="-29168"/>
                  <a:pt x="2989303" y="-8617"/>
                  <a:pt x="3252964" y="0"/>
                </a:cubicBezTo>
                <a:cubicBezTo>
                  <a:pt x="3516625" y="8617"/>
                  <a:pt x="3705201" y="9491"/>
                  <a:pt x="3850027" y="0"/>
                </a:cubicBezTo>
                <a:cubicBezTo>
                  <a:pt x="3994853" y="-9491"/>
                  <a:pt x="4242808" y="-24769"/>
                  <a:pt x="4625523" y="0"/>
                </a:cubicBezTo>
                <a:cubicBezTo>
                  <a:pt x="5008238" y="24769"/>
                  <a:pt x="4977106" y="-23656"/>
                  <a:pt x="5133370" y="0"/>
                </a:cubicBezTo>
                <a:cubicBezTo>
                  <a:pt x="5289634" y="23656"/>
                  <a:pt x="5491606" y="-361"/>
                  <a:pt x="5641217" y="0"/>
                </a:cubicBezTo>
                <a:cubicBezTo>
                  <a:pt x="5790828" y="361"/>
                  <a:pt x="6195417" y="-14384"/>
                  <a:pt x="6416712" y="0"/>
                </a:cubicBezTo>
                <a:cubicBezTo>
                  <a:pt x="6638008" y="14384"/>
                  <a:pt x="6686844" y="12725"/>
                  <a:pt x="6835343" y="0"/>
                </a:cubicBezTo>
                <a:cubicBezTo>
                  <a:pt x="6983842" y="-12725"/>
                  <a:pt x="7219264" y="-11998"/>
                  <a:pt x="7432406" y="0"/>
                </a:cubicBezTo>
                <a:cubicBezTo>
                  <a:pt x="7645548" y="11998"/>
                  <a:pt x="7971468" y="-21485"/>
                  <a:pt x="8297118" y="0"/>
                </a:cubicBezTo>
                <a:cubicBezTo>
                  <a:pt x="8622768" y="21485"/>
                  <a:pt x="8750519" y="7884"/>
                  <a:pt x="8921632" y="0"/>
                </a:cubicBezTo>
                <a:cubicBezTo>
                  <a:pt x="8928894" y="264211"/>
                  <a:pt x="8938490" y="357389"/>
                  <a:pt x="8921632" y="661375"/>
                </a:cubicBezTo>
                <a:cubicBezTo>
                  <a:pt x="8666539" y="635795"/>
                  <a:pt x="8490160" y="638400"/>
                  <a:pt x="8146136" y="661375"/>
                </a:cubicBezTo>
                <a:cubicBezTo>
                  <a:pt x="7802112" y="684350"/>
                  <a:pt x="7826765" y="660082"/>
                  <a:pt x="7727506" y="661375"/>
                </a:cubicBezTo>
                <a:cubicBezTo>
                  <a:pt x="7628247" y="662669"/>
                  <a:pt x="7295467" y="668093"/>
                  <a:pt x="6952010" y="661375"/>
                </a:cubicBezTo>
                <a:cubicBezTo>
                  <a:pt x="6608553" y="654657"/>
                  <a:pt x="6420151" y="695428"/>
                  <a:pt x="6176514" y="661375"/>
                </a:cubicBezTo>
                <a:cubicBezTo>
                  <a:pt x="5932877" y="627322"/>
                  <a:pt x="5777441" y="686457"/>
                  <a:pt x="5668668" y="661375"/>
                </a:cubicBezTo>
                <a:cubicBezTo>
                  <a:pt x="5559895" y="636293"/>
                  <a:pt x="5342937" y="670343"/>
                  <a:pt x="5250037" y="661375"/>
                </a:cubicBezTo>
                <a:cubicBezTo>
                  <a:pt x="5157137" y="652407"/>
                  <a:pt x="4945606" y="678721"/>
                  <a:pt x="4652974" y="661375"/>
                </a:cubicBezTo>
                <a:cubicBezTo>
                  <a:pt x="4360342" y="644029"/>
                  <a:pt x="4288346" y="635484"/>
                  <a:pt x="4055911" y="661375"/>
                </a:cubicBezTo>
                <a:cubicBezTo>
                  <a:pt x="3823476" y="687266"/>
                  <a:pt x="3692843" y="673108"/>
                  <a:pt x="3458848" y="661375"/>
                </a:cubicBezTo>
                <a:cubicBezTo>
                  <a:pt x="3224853" y="649642"/>
                  <a:pt x="3075613" y="630626"/>
                  <a:pt x="2772569" y="661375"/>
                </a:cubicBezTo>
                <a:cubicBezTo>
                  <a:pt x="2469525" y="692124"/>
                  <a:pt x="2497728" y="644874"/>
                  <a:pt x="2353938" y="661375"/>
                </a:cubicBezTo>
                <a:cubicBezTo>
                  <a:pt x="2210148" y="677876"/>
                  <a:pt x="2108295" y="677623"/>
                  <a:pt x="1935308" y="661375"/>
                </a:cubicBezTo>
                <a:cubicBezTo>
                  <a:pt x="1762321" y="645128"/>
                  <a:pt x="1479271" y="693840"/>
                  <a:pt x="1159812" y="661375"/>
                </a:cubicBezTo>
                <a:cubicBezTo>
                  <a:pt x="840353" y="628910"/>
                  <a:pt x="905966" y="641550"/>
                  <a:pt x="741182" y="661375"/>
                </a:cubicBezTo>
                <a:cubicBezTo>
                  <a:pt x="576398" y="681201"/>
                  <a:pt x="302358" y="675813"/>
                  <a:pt x="0" y="661375"/>
                </a:cubicBezTo>
                <a:cubicBezTo>
                  <a:pt x="19324" y="414003"/>
                  <a:pt x="-23950" y="298331"/>
                  <a:pt x="0" y="0"/>
                </a:cubicBezTo>
                <a:close/>
              </a:path>
            </a:pathLst>
          </a:custGeom>
          <a:solidFill>
            <a:srgbClr val="009F53"/>
          </a:solidFill>
          <a:ln>
            <a:noFill/>
            <a:extLst>
              <a:ext uri="{C807C97D-BFC1-408E-A445-0C87EB9F89A2}">
                <ask:lineSketchStyleProps xmlns:ask="http://schemas.microsoft.com/office/drawing/2018/sketchyshapes" sd="2606520356">
                  <ask:type>
                    <ask:lineSketchFreehand/>
                  </ask:type>
                </ask:lineSketchStyleProps>
              </a:ext>
            </a:extLst>
          </a:ln>
        </p:spPr>
        <p:txBody>
          <a:bodyPr lIns="89329" tIns="44665" rIns="89329" bIns="44665">
            <a:normAutofit/>
          </a:bodyPr>
          <a:lstStyle/>
          <a:p>
            <a:pPr marL="0" indent="0">
              <a:buNone/>
            </a:pPr>
            <a:r>
              <a:rPr lang="en-GB" sz="3700" b="1" dirty="0">
                <a:solidFill>
                  <a:schemeClr val="bg1"/>
                </a:solidFill>
              </a:rPr>
              <a:t>Seeking medical help for a head injury</a:t>
            </a:r>
          </a:p>
        </p:txBody>
      </p:sp>
      <p:sp>
        <p:nvSpPr>
          <p:cNvPr id="4" name="Rectangle 3">
            <a:extLst>
              <a:ext uri="{FF2B5EF4-FFF2-40B4-BE49-F238E27FC236}">
                <a16:creationId xmlns:a16="http://schemas.microsoft.com/office/drawing/2014/main" id="{2CA3058D-85BC-6C97-7E2E-AF4B2DECD391}"/>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75E03AF-6FB6-9047-1BA0-052C1EE6A11E}"/>
              </a:ext>
            </a:extLst>
          </p:cNvPr>
          <p:cNvSpPr/>
          <p:nvPr/>
        </p:nvSpPr>
        <p:spPr>
          <a:xfrm>
            <a:off x="655505" y="5473196"/>
            <a:ext cx="11006621" cy="461665"/>
          </a:xfrm>
          <a:custGeom>
            <a:avLst/>
            <a:gdLst>
              <a:gd name="connsiteX0" fmla="*/ 0 w 11006621"/>
              <a:gd name="connsiteY0" fmla="*/ 0 h 461665"/>
              <a:gd name="connsiteX1" fmla="*/ 687914 w 11006621"/>
              <a:gd name="connsiteY1" fmla="*/ 0 h 461665"/>
              <a:gd name="connsiteX2" fmla="*/ 1375828 w 11006621"/>
              <a:gd name="connsiteY2" fmla="*/ 0 h 461665"/>
              <a:gd name="connsiteX3" fmla="*/ 1733543 w 11006621"/>
              <a:gd name="connsiteY3" fmla="*/ 0 h 461665"/>
              <a:gd name="connsiteX4" fmla="*/ 2091258 w 11006621"/>
              <a:gd name="connsiteY4" fmla="*/ 0 h 461665"/>
              <a:gd name="connsiteX5" fmla="*/ 2559039 w 11006621"/>
              <a:gd name="connsiteY5" fmla="*/ 0 h 461665"/>
              <a:gd name="connsiteX6" fmla="*/ 3136887 w 11006621"/>
              <a:gd name="connsiteY6" fmla="*/ 0 h 461665"/>
              <a:gd name="connsiteX7" fmla="*/ 3714735 w 11006621"/>
              <a:gd name="connsiteY7" fmla="*/ 0 h 461665"/>
              <a:gd name="connsiteX8" fmla="*/ 4072450 w 11006621"/>
              <a:gd name="connsiteY8" fmla="*/ 0 h 461665"/>
              <a:gd name="connsiteX9" fmla="*/ 4540231 w 11006621"/>
              <a:gd name="connsiteY9" fmla="*/ 0 h 461665"/>
              <a:gd name="connsiteX10" fmla="*/ 5008013 w 11006621"/>
              <a:gd name="connsiteY10" fmla="*/ 0 h 461665"/>
              <a:gd name="connsiteX11" fmla="*/ 5916059 w 11006621"/>
              <a:gd name="connsiteY11" fmla="*/ 0 h 461665"/>
              <a:gd name="connsiteX12" fmla="*/ 6493906 w 11006621"/>
              <a:gd name="connsiteY12" fmla="*/ 0 h 461665"/>
              <a:gd name="connsiteX13" fmla="*/ 6851622 w 11006621"/>
              <a:gd name="connsiteY13" fmla="*/ 0 h 461665"/>
              <a:gd name="connsiteX14" fmla="*/ 7319403 w 11006621"/>
              <a:gd name="connsiteY14" fmla="*/ 0 h 461665"/>
              <a:gd name="connsiteX15" fmla="*/ 7787184 w 11006621"/>
              <a:gd name="connsiteY15" fmla="*/ 0 h 461665"/>
              <a:gd name="connsiteX16" fmla="*/ 8475098 w 11006621"/>
              <a:gd name="connsiteY16" fmla="*/ 0 h 461665"/>
              <a:gd name="connsiteX17" fmla="*/ 9052946 w 11006621"/>
              <a:gd name="connsiteY17" fmla="*/ 0 h 461665"/>
              <a:gd name="connsiteX18" fmla="*/ 9520727 w 11006621"/>
              <a:gd name="connsiteY18" fmla="*/ 0 h 461665"/>
              <a:gd name="connsiteX19" fmla="*/ 10098575 w 11006621"/>
              <a:gd name="connsiteY19" fmla="*/ 0 h 461665"/>
              <a:gd name="connsiteX20" fmla="*/ 11006621 w 11006621"/>
              <a:gd name="connsiteY20" fmla="*/ 0 h 461665"/>
              <a:gd name="connsiteX21" fmla="*/ 11006621 w 11006621"/>
              <a:gd name="connsiteY21" fmla="*/ 461665 h 461665"/>
              <a:gd name="connsiteX22" fmla="*/ 10318707 w 11006621"/>
              <a:gd name="connsiteY22" fmla="*/ 461665 h 461665"/>
              <a:gd name="connsiteX23" fmla="*/ 9850926 w 11006621"/>
              <a:gd name="connsiteY23" fmla="*/ 461665 h 461665"/>
              <a:gd name="connsiteX24" fmla="*/ 9273078 w 11006621"/>
              <a:gd name="connsiteY24" fmla="*/ 461665 h 461665"/>
              <a:gd name="connsiteX25" fmla="*/ 8585164 w 11006621"/>
              <a:gd name="connsiteY25" fmla="*/ 461665 h 461665"/>
              <a:gd name="connsiteX26" fmla="*/ 7897251 w 11006621"/>
              <a:gd name="connsiteY26" fmla="*/ 461665 h 461665"/>
              <a:gd name="connsiteX27" fmla="*/ 7429469 w 11006621"/>
              <a:gd name="connsiteY27" fmla="*/ 461665 h 461665"/>
              <a:gd name="connsiteX28" fmla="*/ 6851622 w 11006621"/>
              <a:gd name="connsiteY28" fmla="*/ 461665 h 461665"/>
              <a:gd name="connsiteX29" fmla="*/ 6163708 w 11006621"/>
              <a:gd name="connsiteY29" fmla="*/ 461665 h 461665"/>
              <a:gd name="connsiteX30" fmla="*/ 5365728 w 11006621"/>
              <a:gd name="connsiteY30" fmla="*/ 461665 h 461665"/>
              <a:gd name="connsiteX31" fmla="*/ 4787880 w 11006621"/>
              <a:gd name="connsiteY31" fmla="*/ 461665 h 461665"/>
              <a:gd name="connsiteX32" fmla="*/ 4430165 w 11006621"/>
              <a:gd name="connsiteY32" fmla="*/ 461665 h 461665"/>
              <a:gd name="connsiteX33" fmla="*/ 3742251 w 11006621"/>
              <a:gd name="connsiteY33" fmla="*/ 461665 h 461665"/>
              <a:gd name="connsiteX34" fmla="*/ 3274470 w 11006621"/>
              <a:gd name="connsiteY34" fmla="*/ 461665 h 461665"/>
              <a:gd name="connsiteX35" fmla="*/ 2806688 w 11006621"/>
              <a:gd name="connsiteY35" fmla="*/ 461665 h 461665"/>
              <a:gd name="connsiteX36" fmla="*/ 2118775 w 11006621"/>
              <a:gd name="connsiteY36" fmla="*/ 461665 h 461665"/>
              <a:gd name="connsiteX37" fmla="*/ 1761059 w 11006621"/>
              <a:gd name="connsiteY37" fmla="*/ 461665 h 461665"/>
              <a:gd name="connsiteX38" fmla="*/ 1293278 w 11006621"/>
              <a:gd name="connsiteY38" fmla="*/ 461665 h 461665"/>
              <a:gd name="connsiteX39" fmla="*/ 0 w 11006621"/>
              <a:gd name="connsiteY39" fmla="*/ 461665 h 461665"/>
              <a:gd name="connsiteX40" fmla="*/ 0 w 11006621"/>
              <a:gd name="connsiteY40"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006621" h="461665" extrusionOk="0">
                <a:moveTo>
                  <a:pt x="0" y="0"/>
                </a:moveTo>
                <a:cubicBezTo>
                  <a:pt x="230330" y="19024"/>
                  <a:pt x="423084" y="-6970"/>
                  <a:pt x="687914" y="0"/>
                </a:cubicBezTo>
                <a:cubicBezTo>
                  <a:pt x="952744" y="6970"/>
                  <a:pt x="1060991" y="-34265"/>
                  <a:pt x="1375828" y="0"/>
                </a:cubicBezTo>
                <a:cubicBezTo>
                  <a:pt x="1690665" y="34265"/>
                  <a:pt x="1645242" y="11827"/>
                  <a:pt x="1733543" y="0"/>
                </a:cubicBezTo>
                <a:cubicBezTo>
                  <a:pt x="1821844" y="-11827"/>
                  <a:pt x="2013295" y="-193"/>
                  <a:pt x="2091258" y="0"/>
                </a:cubicBezTo>
                <a:cubicBezTo>
                  <a:pt x="2169221" y="193"/>
                  <a:pt x="2458269" y="-7261"/>
                  <a:pt x="2559039" y="0"/>
                </a:cubicBezTo>
                <a:cubicBezTo>
                  <a:pt x="2659809" y="7261"/>
                  <a:pt x="2991098" y="-13721"/>
                  <a:pt x="3136887" y="0"/>
                </a:cubicBezTo>
                <a:cubicBezTo>
                  <a:pt x="3282676" y="13721"/>
                  <a:pt x="3577589" y="4596"/>
                  <a:pt x="3714735" y="0"/>
                </a:cubicBezTo>
                <a:cubicBezTo>
                  <a:pt x="3851881" y="-4596"/>
                  <a:pt x="3897734" y="-5082"/>
                  <a:pt x="4072450" y="0"/>
                </a:cubicBezTo>
                <a:cubicBezTo>
                  <a:pt x="4247167" y="5082"/>
                  <a:pt x="4365794" y="7009"/>
                  <a:pt x="4540231" y="0"/>
                </a:cubicBezTo>
                <a:cubicBezTo>
                  <a:pt x="4714668" y="-7009"/>
                  <a:pt x="4830304" y="-21212"/>
                  <a:pt x="5008013" y="0"/>
                </a:cubicBezTo>
                <a:cubicBezTo>
                  <a:pt x="5185722" y="21212"/>
                  <a:pt x="5696977" y="-17385"/>
                  <a:pt x="5916059" y="0"/>
                </a:cubicBezTo>
                <a:cubicBezTo>
                  <a:pt x="6135141" y="17385"/>
                  <a:pt x="6312663" y="-21272"/>
                  <a:pt x="6493906" y="0"/>
                </a:cubicBezTo>
                <a:cubicBezTo>
                  <a:pt x="6675149" y="21272"/>
                  <a:pt x="6676650" y="-5973"/>
                  <a:pt x="6851622" y="0"/>
                </a:cubicBezTo>
                <a:cubicBezTo>
                  <a:pt x="7026594" y="5973"/>
                  <a:pt x="7217769" y="1145"/>
                  <a:pt x="7319403" y="0"/>
                </a:cubicBezTo>
                <a:cubicBezTo>
                  <a:pt x="7421037" y="-1145"/>
                  <a:pt x="7569184" y="-22190"/>
                  <a:pt x="7787184" y="0"/>
                </a:cubicBezTo>
                <a:cubicBezTo>
                  <a:pt x="8005184" y="22190"/>
                  <a:pt x="8245484" y="-17058"/>
                  <a:pt x="8475098" y="0"/>
                </a:cubicBezTo>
                <a:cubicBezTo>
                  <a:pt x="8704712" y="17058"/>
                  <a:pt x="8899545" y="-16750"/>
                  <a:pt x="9052946" y="0"/>
                </a:cubicBezTo>
                <a:cubicBezTo>
                  <a:pt x="9206347" y="16750"/>
                  <a:pt x="9366013" y="2667"/>
                  <a:pt x="9520727" y="0"/>
                </a:cubicBezTo>
                <a:cubicBezTo>
                  <a:pt x="9675441" y="-2667"/>
                  <a:pt x="9851178" y="538"/>
                  <a:pt x="10098575" y="0"/>
                </a:cubicBezTo>
                <a:cubicBezTo>
                  <a:pt x="10345972" y="-538"/>
                  <a:pt x="10596229" y="-41187"/>
                  <a:pt x="11006621" y="0"/>
                </a:cubicBezTo>
                <a:cubicBezTo>
                  <a:pt x="11021060" y="229553"/>
                  <a:pt x="10992287" y="259420"/>
                  <a:pt x="11006621" y="461665"/>
                </a:cubicBezTo>
                <a:cubicBezTo>
                  <a:pt x="10811290" y="478341"/>
                  <a:pt x="10509380" y="464502"/>
                  <a:pt x="10318707" y="461665"/>
                </a:cubicBezTo>
                <a:cubicBezTo>
                  <a:pt x="10128034" y="458828"/>
                  <a:pt x="10083089" y="483467"/>
                  <a:pt x="9850926" y="461665"/>
                </a:cubicBezTo>
                <a:cubicBezTo>
                  <a:pt x="9618763" y="439863"/>
                  <a:pt x="9493359" y="453974"/>
                  <a:pt x="9273078" y="461665"/>
                </a:cubicBezTo>
                <a:cubicBezTo>
                  <a:pt x="9052797" y="469356"/>
                  <a:pt x="8910933" y="474011"/>
                  <a:pt x="8585164" y="461665"/>
                </a:cubicBezTo>
                <a:cubicBezTo>
                  <a:pt x="8259395" y="449319"/>
                  <a:pt x="8084116" y="450260"/>
                  <a:pt x="7897251" y="461665"/>
                </a:cubicBezTo>
                <a:cubicBezTo>
                  <a:pt x="7710386" y="473070"/>
                  <a:pt x="7615827" y="458968"/>
                  <a:pt x="7429469" y="461665"/>
                </a:cubicBezTo>
                <a:cubicBezTo>
                  <a:pt x="7243111" y="464362"/>
                  <a:pt x="7017138" y="473517"/>
                  <a:pt x="6851622" y="461665"/>
                </a:cubicBezTo>
                <a:cubicBezTo>
                  <a:pt x="6686106" y="449813"/>
                  <a:pt x="6360505" y="482123"/>
                  <a:pt x="6163708" y="461665"/>
                </a:cubicBezTo>
                <a:cubicBezTo>
                  <a:pt x="5966911" y="441207"/>
                  <a:pt x="5622901" y="454172"/>
                  <a:pt x="5365728" y="461665"/>
                </a:cubicBezTo>
                <a:cubicBezTo>
                  <a:pt x="5108555" y="469158"/>
                  <a:pt x="5071591" y="456638"/>
                  <a:pt x="4787880" y="461665"/>
                </a:cubicBezTo>
                <a:cubicBezTo>
                  <a:pt x="4504169" y="466692"/>
                  <a:pt x="4588657" y="446252"/>
                  <a:pt x="4430165" y="461665"/>
                </a:cubicBezTo>
                <a:cubicBezTo>
                  <a:pt x="4271673" y="477078"/>
                  <a:pt x="4028345" y="473854"/>
                  <a:pt x="3742251" y="461665"/>
                </a:cubicBezTo>
                <a:cubicBezTo>
                  <a:pt x="3456157" y="449476"/>
                  <a:pt x="3452789" y="455566"/>
                  <a:pt x="3274470" y="461665"/>
                </a:cubicBezTo>
                <a:cubicBezTo>
                  <a:pt x="3096151" y="467764"/>
                  <a:pt x="3022866" y="483951"/>
                  <a:pt x="2806688" y="461665"/>
                </a:cubicBezTo>
                <a:cubicBezTo>
                  <a:pt x="2590510" y="439379"/>
                  <a:pt x="2386350" y="444917"/>
                  <a:pt x="2118775" y="461665"/>
                </a:cubicBezTo>
                <a:cubicBezTo>
                  <a:pt x="1851200" y="478413"/>
                  <a:pt x="1834729" y="477685"/>
                  <a:pt x="1761059" y="461665"/>
                </a:cubicBezTo>
                <a:cubicBezTo>
                  <a:pt x="1687389" y="445645"/>
                  <a:pt x="1388965" y="452929"/>
                  <a:pt x="1293278" y="461665"/>
                </a:cubicBezTo>
                <a:cubicBezTo>
                  <a:pt x="1197591" y="470401"/>
                  <a:pt x="618138" y="441360"/>
                  <a:pt x="0" y="461665"/>
                </a:cubicBezTo>
                <a:cubicBezTo>
                  <a:pt x="-5987" y="318990"/>
                  <a:pt x="-7156" y="98005"/>
                  <a:pt x="0" y="0"/>
                </a:cubicBezTo>
                <a:close/>
              </a:path>
            </a:pathLst>
          </a:custGeom>
          <a:noFill/>
          <a:ln>
            <a:noFill/>
            <a:extLst>
              <a:ext uri="{C807C97D-BFC1-408E-A445-0C87EB9F89A2}">
                <ask:lineSketchStyleProps xmlns:ask="http://schemas.microsoft.com/office/drawing/2018/sketchyshapes" sd="971179190">
                  <a:prstGeom prst="rect">
                    <a:avLst/>
                  </a:prstGeom>
                  <ask:type>
                    <ask:lineSketchFreehand/>
                  </ask:type>
                </ask:lineSketchStyleProps>
              </a:ext>
            </a:extLst>
          </a:ln>
        </p:spPr>
        <p:txBody>
          <a:bodyPr wrap="square">
            <a:spAutoFit/>
          </a:bodyPr>
          <a:lstStyle/>
          <a:p>
            <a:pPr algn="ctr">
              <a:spcAft>
                <a:spcPts val="586"/>
              </a:spcAft>
              <a:buClr>
                <a:schemeClr val="tx2"/>
              </a:buClr>
              <a:buSzPct val="100000"/>
            </a:pPr>
            <a:r>
              <a:rPr lang="en-GB" sz="2400" b="1" dirty="0"/>
              <a:t>Which of the following do you think you should seek medical advice for?</a:t>
            </a:r>
          </a:p>
        </p:txBody>
      </p:sp>
      <p:graphicFrame>
        <p:nvGraphicFramePr>
          <p:cNvPr id="30" name="Diagram 29">
            <a:extLst>
              <a:ext uri="{FF2B5EF4-FFF2-40B4-BE49-F238E27FC236}">
                <a16:creationId xmlns:a16="http://schemas.microsoft.com/office/drawing/2014/main" id="{72C2112C-5CCF-37B7-02E2-581A67BC05C2}"/>
              </a:ext>
            </a:extLst>
          </p:cNvPr>
          <p:cNvGraphicFramePr/>
          <p:nvPr>
            <p:extLst>
              <p:ext uri="{D42A27DB-BD31-4B8C-83A1-F6EECF244321}">
                <p14:modId xmlns:p14="http://schemas.microsoft.com/office/powerpoint/2010/main" val="3060573505"/>
              </p:ext>
            </p:extLst>
          </p:nvPr>
        </p:nvGraphicFramePr>
        <p:xfrm>
          <a:off x="247983" y="1254479"/>
          <a:ext cx="11696033" cy="46715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 name="Table 1">
            <a:extLst>
              <a:ext uri="{FF2B5EF4-FFF2-40B4-BE49-F238E27FC236}">
                <a16:creationId xmlns:a16="http://schemas.microsoft.com/office/drawing/2014/main" id="{B88AE097-55D9-5788-3FE0-C2218FC12FC7}"/>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5" name="TextBox 4">
            <a:extLst>
              <a:ext uri="{FF2B5EF4-FFF2-40B4-BE49-F238E27FC236}">
                <a16:creationId xmlns:a16="http://schemas.microsoft.com/office/drawing/2014/main" id="{B4643D80-9813-BBB6-C320-89AF163B6435}"/>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574800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06EF788-90F9-2BFD-71B8-F67C74510187}"/>
              </a:ext>
            </a:extLst>
          </p:cNvPr>
          <p:cNvSpPr>
            <a:spLocks noGrp="1"/>
          </p:cNvSpPr>
          <p:nvPr>
            <p:ph type="title"/>
          </p:nvPr>
        </p:nvSpPr>
        <p:spPr>
          <a:xfrm>
            <a:off x="429827" y="641119"/>
            <a:ext cx="4946845" cy="602890"/>
          </a:xfrm>
          <a:solidFill>
            <a:srgbClr val="009F53"/>
          </a:solidFill>
        </p:spPr>
        <p:txBody>
          <a:bodyPr/>
          <a:lstStyle/>
          <a:p>
            <a:r>
              <a:rPr lang="en-US" sz="3700" dirty="0"/>
              <a:t>Video - Head injuries</a:t>
            </a:r>
          </a:p>
        </p:txBody>
      </p:sp>
      <p:graphicFrame>
        <p:nvGraphicFramePr>
          <p:cNvPr id="2" name="Table 1">
            <a:extLst>
              <a:ext uri="{FF2B5EF4-FFF2-40B4-BE49-F238E27FC236}">
                <a16:creationId xmlns:a16="http://schemas.microsoft.com/office/drawing/2014/main" id="{C26974C9-DBE7-904C-89A0-297DC8C78E37}"/>
              </a:ext>
            </a:extLst>
          </p:cNvPr>
          <p:cNvGraphicFramePr>
            <a:graphicFrameLocks noGrp="1"/>
          </p:cNvGraphicFramePr>
          <p:nvPr>
            <p:extLst>
              <p:ext uri="{D42A27DB-BD31-4B8C-83A1-F6EECF244321}">
                <p14:modId xmlns:p14="http://schemas.microsoft.com/office/powerpoint/2010/main" val="3459212141"/>
              </p:ext>
            </p:extLst>
          </p:nvPr>
        </p:nvGraphicFramePr>
        <p:xfrm>
          <a:off x="98347" y="6697598"/>
          <a:ext cx="1625600" cy="204470"/>
        </p:xfrm>
        <a:graphic>
          <a:graphicData uri="http://schemas.openxmlformats.org/drawingml/2006/table">
            <a:tbl>
              <a:tblPr/>
              <a:tblGrid>
                <a:gridCol w="1625600">
                  <a:extLst>
                    <a:ext uri="{9D8B030D-6E8A-4147-A177-3AD203B41FA5}">
                      <a16:colId xmlns:a16="http://schemas.microsoft.com/office/drawing/2014/main" val="3186777965"/>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KS2-POW-V1.0-8</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134811"/>
                  </a:ext>
                </a:extLst>
              </a:tr>
            </a:tbl>
          </a:graphicData>
        </a:graphic>
      </p:graphicFrame>
      <p:sp>
        <p:nvSpPr>
          <p:cNvPr id="4" name="Rectangle 3">
            <a:extLst>
              <a:ext uri="{FF2B5EF4-FFF2-40B4-BE49-F238E27FC236}">
                <a16:creationId xmlns:a16="http://schemas.microsoft.com/office/drawing/2014/main" id="{980315BA-9F75-5C7A-9E79-70034F6380A6}"/>
              </a:ext>
            </a:extLst>
          </p:cNvPr>
          <p:cNvSpPr/>
          <p:nvPr/>
        </p:nvSpPr>
        <p:spPr>
          <a:xfrm>
            <a:off x="0" y="1784733"/>
            <a:ext cx="1366092" cy="1644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head_injuries_(2023) (2160p)">
            <a:hlinkClick r:id="" action="ppaction://media"/>
            <a:extLst>
              <a:ext uri="{FF2B5EF4-FFF2-40B4-BE49-F238E27FC236}">
                <a16:creationId xmlns:a16="http://schemas.microsoft.com/office/drawing/2014/main" id="{212863D8-DE49-9D41-AFEE-A91D9364F8D6}"/>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499277" y="1388125"/>
            <a:ext cx="9193445" cy="5171313"/>
          </a:xfrm>
          <a:prstGeom prst="rect">
            <a:avLst/>
          </a:prstGeom>
          <a:ln w="76200">
            <a:solidFill>
              <a:srgbClr val="009F53"/>
            </a:solidFill>
          </a:ln>
        </p:spPr>
      </p:pic>
      <p:sp>
        <p:nvSpPr>
          <p:cNvPr id="3" name="TextBox 2">
            <a:extLst>
              <a:ext uri="{FF2B5EF4-FFF2-40B4-BE49-F238E27FC236}">
                <a16:creationId xmlns:a16="http://schemas.microsoft.com/office/drawing/2014/main" id="{D259640E-3810-20E6-2E16-C9D57CF6D2A4}"/>
              </a:ext>
            </a:extLst>
          </p:cNvPr>
          <p:cNvSpPr txBox="1"/>
          <p:nvPr/>
        </p:nvSpPr>
        <p:spPr>
          <a:xfrm>
            <a:off x="10487025" y="6657672"/>
            <a:ext cx="1828800"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254346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9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058EEB3-753F-448A-A742-F7C6B1F43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3.xml><?xml version="1.0" encoding="utf-8"?>
<ds:datastoreItem xmlns:ds="http://schemas.openxmlformats.org/officeDocument/2006/customXml" ds:itemID="{EB4730A6-33AF-4055-A0F8-001D64E2CACF}">
  <ds:schemaRefs>
    <ds:schemaRef ds:uri="http://purl.org/dc/dcmitype/"/>
    <ds:schemaRef ds:uri="http://schemas.microsoft.com/office/2006/documentManagement/types"/>
    <ds:schemaRef ds:uri="http://schemas.microsoft.com/office/2006/metadata/properties"/>
    <ds:schemaRef ds:uri="390d404e-0626-4080-b1d6-096a1e5491dd"/>
    <ds:schemaRef ds:uri="http://schemas.microsoft.com/office/infopath/2007/PartnerControls"/>
    <ds:schemaRef ds:uri="b643e50d-6a0e-4959-bcd2-c84af2e5da48"/>
    <ds:schemaRef ds:uri="http://purl.org/dc/term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1860</TotalTime>
  <Words>755</Words>
  <Application>Microsoft Office PowerPoint</Application>
  <PresentationFormat>Widescreen</PresentationFormat>
  <Paragraphs>108</Paragraphs>
  <Slides>15</Slides>
  <Notes>13</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Lucida Grande</vt:lpstr>
      <vt:lpstr>Segoe UI Symbol</vt:lpstr>
      <vt:lpstr>Title Slide</vt:lpstr>
      <vt:lpstr>Custom Design</vt:lpstr>
      <vt:lpstr>KS2 – Head injuries</vt:lpstr>
      <vt:lpstr>Copyright notice</vt:lpstr>
      <vt:lpstr>Head injuries</vt:lpstr>
      <vt:lpstr>Head injuries</vt:lpstr>
      <vt:lpstr>PowerPoint Presentation</vt:lpstr>
      <vt:lpstr>PowerPoint Presentation</vt:lpstr>
      <vt:lpstr>PowerPoint Presentation</vt:lpstr>
      <vt:lpstr>PowerPoint Presentation</vt:lpstr>
      <vt:lpstr>Video - Head injuries</vt:lpstr>
      <vt:lpstr>PowerPoint Presentation</vt:lpstr>
      <vt:lpstr>PowerPoint Presentation</vt:lpstr>
      <vt:lpstr>PowerPoint Presentation</vt:lpstr>
      <vt:lpstr>Check my learning: Head injuries</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Head injuries powerpoint</dc:title>
  <dc:creator>Emily Hubbard</dc:creator>
  <cp:keywords>Schools online KS2 Head injuries</cp:keywords>
  <cp:lastModifiedBy>Emily Hubbard</cp:lastModifiedBy>
  <cp:revision>139</cp:revision>
  <cp:lastPrinted>2019-05-15T13:36:07Z</cp:lastPrinted>
  <dcterms:created xsi:type="dcterms:W3CDTF">2021-12-07T10:58:36Z</dcterms:created>
  <dcterms:modified xsi:type="dcterms:W3CDTF">2023-11-27T15:33:13Z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