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756" r:id="rId5"/>
    <p:sldId id="652" r:id="rId6"/>
    <p:sldId id="657" r:id="rId7"/>
    <p:sldId id="656" r:id="rId8"/>
    <p:sldId id="658" r:id="rId9"/>
    <p:sldId id="662" r:id="rId10"/>
    <p:sldId id="663" r:id="rId11"/>
    <p:sldId id="773" r:id="rId12"/>
    <p:sldId id="664" r:id="rId13"/>
    <p:sldId id="665" r:id="rId14"/>
    <p:sldId id="673" r:id="rId15"/>
    <p:sldId id="666" r:id="rId16"/>
    <p:sldId id="848" r:id="rId17"/>
    <p:sldId id="770" r:id="rId18"/>
    <p:sldId id="771" r:id="rId19"/>
    <p:sldId id="669" r:id="rId20"/>
    <p:sldId id="774" r:id="rId21"/>
    <p:sldId id="849" r:id="rId22"/>
    <p:sldId id="661" r:id="rId23"/>
    <p:sldId id="667" r:id="rId24"/>
    <p:sldId id="853" r:id="rId25"/>
    <p:sldId id="776" r:id="rId26"/>
    <p:sldId id="670" r:id="rId27"/>
    <p:sldId id="671" r:id="rId28"/>
    <p:sldId id="672" r:id="rId29"/>
    <p:sldId id="852" r:id="rId30"/>
    <p:sldId id="851" r:id="rId31"/>
  </p:sldIdLst>
  <p:sldSz cx="9144000" cy="5715000" type="screen16x10"/>
  <p:notesSz cx="6858000" cy="1628775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2" clrIdx="0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2" name="Justine Wilson" initials="JW" lastIdx="4" clrIdx="1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  <p:cmAuthor id="3" name="Elsa Stuart" initials="ES" lastIdx="24" clrIdx="2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EDE92C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Wilson" userId="S::justine.wilson@sja.org.uk::cd635167-bbd3-4a7f-9fa7-49f7026615ce" providerId="AD" clId="Web-{F312D2E0-19B3-4A2F-8DA3-321C2CEF57DC}"/>
    <pc:docChg chg="modSld">
      <pc:chgData name="Justine Wilson" userId="S::justine.wilson@sja.org.uk::cd635167-bbd3-4a7f-9fa7-49f7026615ce" providerId="AD" clId="Web-{F312D2E0-19B3-4A2F-8DA3-321C2CEF57DC}" dt="2020-08-26T12:51:48.722" v="5" actId="20577"/>
      <pc:docMkLst>
        <pc:docMk/>
      </pc:docMkLst>
      <pc:sldChg chg="modSp">
        <pc:chgData name="Justine Wilson" userId="S::justine.wilson@sja.org.uk::cd635167-bbd3-4a7f-9fa7-49f7026615ce" providerId="AD" clId="Web-{F312D2E0-19B3-4A2F-8DA3-321C2CEF57DC}" dt="2020-08-26T12:51:48.722" v="4" actId="20577"/>
        <pc:sldMkLst>
          <pc:docMk/>
          <pc:sldMk cId="1517119653" sldId="667"/>
        </pc:sldMkLst>
        <pc:spChg chg="mod">
          <ac:chgData name="Justine Wilson" userId="S::justine.wilson@sja.org.uk::cd635167-bbd3-4a7f-9fa7-49f7026615ce" providerId="AD" clId="Web-{F312D2E0-19B3-4A2F-8DA3-321C2CEF57DC}" dt="2020-08-26T12:51:48.722" v="4" actId="20577"/>
          <ac:spMkLst>
            <pc:docMk/>
            <pc:sldMk cId="1517119653" sldId="667"/>
            <ac:spMk id="4" creationId="{3D431E86-543A-4306-9328-C4465BD3B8BB}"/>
          </ac:spMkLst>
        </pc:spChg>
      </pc:sldChg>
    </pc:docChg>
  </pc:docChgLst>
  <pc:docChgLst>
    <pc:chgData name="Justine Wilson" userId="S::justine.wilson@sja.org.uk::cd635167-bbd3-4a7f-9fa7-49f7026615ce" providerId="AD" clId="Web-{D72DED5A-2FDE-4A08-8FA8-5C53FD356D95}"/>
    <pc:docChg chg="addSld modSld">
      <pc:chgData name="Justine Wilson" userId="S::justine.wilson@sja.org.uk::cd635167-bbd3-4a7f-9fa7-49f7026615ce" providerId="AD" clId="Web-{D72DED5A-2FDE-4A08-8FA8-5C53FD356D95}" dt="2020-08-26T12:21:28.737" v="23"/>
      <pc:docMkLst>
        <pc:docMk/>
      </pc:docMkLst>
      <pc:sldChg chg="delSp modSp">
        <pc:chgData name="Justine Wilson" userId="S::justine.wilson@sja.org.uk::cd635167-bbd3-4a7f-9fa7-49f7026615ce" providerId="AD" clId="Web-{D72DED5A-2FDE-4A08-8FA8-5C53FD356D95}" dt="2020-08-26T12:21:28.737" v="23"/>
        <pc:sldMkLst>
          <pc:docMk/>
          <pc:sldMk cId="2633986476" sldId="850"/>
        </pc:sldMkLst>
        <pc:spChg chg="del">
          <ac:chgData name="Justine Wilson" userId="S::justine.wilson@sja.org.uk::cd635167-bbd3-4a7f-9fa7-49f7026615ce" providerId="AD" clId="Web-{D72DED5A-2FDE-4A08-8FA8-5C53FD356D95}" dt="2020-08-26T12:21:23.909" v="21"/>
          <ac:spMkLst>
            <pc:docMk/>
            <pc:sldMk cId="2633986476" sldId="850"/>
            <ac:spMk id="4" creationId="{F49AC90E-D509-416B-ADFF-AC7FE7D3599B}"/>
          </ac:spMkLst>
        </pc:spChg>
        <pc:spChg chg="del">
          <ac:chgData name="Justine Wilson" userId="S::justine.wilson@sja.org.uk::cd635167-bbd3-4a7f-9fa7-49f7026615ce" providerId="AD" clId="Web-{D72DED5A-2FDE-4A08-8FA8-5C53FD356D95}" dt="2020-08-26T12:21:28.737" v="23"/>
          <ac:spMkLst>
            <pc:docMk/>
            <pc:sldMk cId="2633986476" sldId="850"/>
            <ac:spMk id="5" creationId="{09BAF36C-FBB3-4071-A15D-0D06932A6D5A}"/>
          </ac:spMkLst>
        </pc:spChg>
        <pc:spChg chg="del">
          <ac:chgData name="Justine Wilson" userId="S::justine.wilson@sja.org.uk::cd635167-bbd3-4a7f-9fa7-49f7026615ce" providerId="AD" clId="Web-{D72DED5A-2FDE-4A08-8FA8-5C53FD356D95}" dt="2020-08-26T12:21:24.940" v="22"/>
          <ac:spMkLst>
            <pc:docMk/>
            <pc:sldMk cId="2633986476" sldId="850"/>
            <ac:spMk id="6" creationId="{318E4D77-2157-4ADE-9A4E-EEB5E8FBF08B}"/>
          </ac:spMkLst>
        </pc:spChg>
        <pc:spChg chg="mod">
          <ac:chgData name="Justine Wilson" userId="S::justine.wilson@sja.org.uk::cd635167-bbd3-4a7f-9fa7-49f7026615ce" providerId="AD" clId="Web-{D72DED5A-2FDE-4A08-8FA8-5C53FD356D95}" dt="2020-08-26T12:21:19.487" v="20" actId="20577"/>
          <ac:spMkLst>
            <pc:docMk/>
            <pc:sldMk cId="2633986476" sldId="850"/>
            <ac:spMk id="7" creationId="{2B549AE4-49F8-4542-A663-F461AC98C8C8}"/>
          </ac:spMkLst>
        </pc:spChg>
      </pc:sldChg>
      <pc:sldChg chg="add replId">
        <pc:chgData name="Justine Wilson" userId="S::justine.wilson@sja.org.uk::cd635167-bbd3-4a7f-9fa7-49f7026615ce" providerId="AD" clId="Web-{D72DED5A-2FDE-4A08-8FA8-5C53FD356D95}" dt="2020-08-26T12:21:11.612" v="0"/>
        <pc:sldMkLst>
          <pc:docMk/>
          <pc:sldMk cId="1685357382" sldId="853"/>
        </pc:sldMkLst>
      </pc:sldChg>
    </pc:docChg>
  </pc:docChgLst>
  <pc:docChgLst>
    <pc:chgData name="Justine Wilson" userId="S::justine.wilson@sja.org.uk::cd635167-bbd3-4a7f-9fa7-49f7026615ce" providerId="AD" clId="Web-{4AB3FEC5-7182-4966-231E-CE42B8A13DB7}"/>
    <pc:docChg chg="delSld modSld">
      <pc:chgData name="Justine Wilson" userId="S::justine.wilson@sja.org.uk::cd635167-bbd3-4a7f-9fa7-49f7026615ce" providerId="AD" clId="Web-{4AB3FEC5-7182-4966-231E-CE42B8A13DB7}" dt="2020-08-27T11:16:45.089" v="22"/>
      <pc:docMkLst>
        <pc:docMk/>
      </pc:docMkLst>
      <pc:sldChg chg="del">
        <pc:chgData name="Justine Wilson" userId="S::justine.wilson@sja.org.uk::cd635167-bbd3-4a7f-9fa7-49f7026615ce" providerId="AD" clId="Web-{4AB3FEC5-7182-4966-231E-CE42B8A13DB7}" dt="2020-08-27T11:16:45.089" v="22"/>
        <pc:sldMkLst>
          <pc:docMk/>
          <pc:sldMk cId="3857065697" sldId="674"/>
        </pc:sldMkLst>
      </pc:sldChg>
      <pc:sldChg chg="modSp">
        <pc:chgData name="Justine Wilson" userId="S::justine.wilson@sja.org.uk::cd635167-bbd3-4a7f-9fa7-49f7026615ce" providerId="AD" clId="Web-{4AB3FEC5-7182-4966-231E-CE42B8A13DB7}" dt="2020-08-27T11:15:42.400" v="19" actId="20577"/>
        <pc:sldMkLst>
          <pc:docMk/>
          <pc:sldMk cId="2233329967" sldId="773"/>
        </pc:sldMkLst>
        <pc:spChg chg="mod">
          <ac:chgData name="Justine Wilson" userId="S::justine.wilson@sja.org.uk::cd635167-bbd3-4a7f-9fa7-49f7026615ce" providerId="AD" clId="Web-{4AB3FEC5-7182-4966-231E-CE42B8A13DB7}" dt="2020-08-27T11:15:42.400" v="19" actId="20577"/>
          <ac:spMkLst>
            <pc:docMk/>
            <pc:sldMk cId="2233329967" sldId="773"/>
            <ac:spMk id="8" creationId="{5F0E2AB0-8723-46B4-B3AC-DEB188BE4C99}"/>
          </ac:spMkLst>
        </pc:spChg>
      </pc:sldChg>
      <pc:sldChg chg="del">
        <pc:chgData name="Justine Wilson" userId="S::justine.wilson@sja.org.uk::cd635167-bbd3-4a7f-9fa7-49f7026615ce" providerId="AD" clId="Web-{4AB3FEC5-7182-4966-231E-CE42B8A13DB7}" dt="2020-08-27T11:16:09.151" v="21"/>
        <pc:sldMkLst>
          <pc:docMk/>
          <pc:sldMk cId="3469364502" sldId="775"/>
        </pc:sldMkLst>
      </pc:sldChg>
    </pc:docChg>
  </pc:docChgLst>
  <pc:docChgLst>
    <pc:chgData name="Beth Elger" userId="bf3d7bc8-8abc-424a-96ba-25300c385cd3" providerId="ADAL" clId="{9F8F9969-6260-4515-8D62-AF8B91501B61}"/>
    <pc:docChg chg="modSld">
      <pc:chgData name="Beth Elger" userId="bf3d7bc8-8abc-424a-96ba-25300c385cd3" providerId="ADAL" clId="{9F8F9969-6260-4515-8D62-AF8B91501B61}" dt="2020-03-10T09:21:32.516" v="1" actId="20577"/>
      <pc:docMkLst>
        <pc:docMk/>
      </pc:docMkLst>
      <pc:sldChg chg="modSp">
        <pc:chgData name="Beth Elger" userId="bf3d7bc8-8abc-424a-96ba-25300c385cd3" providerId="ADAL" clId="{9F8F9969-6260-4515-8D62-AF8B91501B61}" dt="2020-03-10T09:21:32.516" v="1" actId="20577"/>
        <pc:sldMkLst>
          <pc:docMk/>
          <pc:sldMk cId="3469364502" sldId="775"/>
        </pc:sldMkLst>
        <pc:spChg chg="mod">
          <ac:chgData name="Beth Elger" userId="bf3d7bc8-8abc-424a-96ba-25300c385cd3" providerId="ADAL" clId="{9F8F9969-6260-4515-8D62-AF8B91501B61}" dt="2020-03-10T09:21:32.516" v="1" actId="20577"/>
          <ac:spMkLst>
            <pc:docMk/>
            <pc:sldMk cId="3469364502" sldId="775"/>
            <ac:spMk id="8" creationId="{5F0E2AB0-8723-46B4-B3AC-DEB188BE4C99}"/>
          </ac:spMkLst>
        </pc:spChg>
      </pc:sldChg>
    </pc:docChg>
  </pc:docChgLst>
  <pc:docChgLst>
    <pc:chgData name="Justine Wilson" userId="S::justine.wilson@sja.org.uk::cd635167-bbd3-4a7f-9fa7-49f7026615ce" providerId="AD" clId="Web-{5B8EF06E-EBAF-47C2-8F0E-13ABA3817FE9}"/>
    <pc:docChg chg="addSld modSld sldOrd">
      <pc:chgData name="Justine Wilson" userId="S::justine.wilson@sja.org.uk::cd635167-bbd3-4a7f-9fa7-49f7026615ce" providerId="AD" clId="Web-{5B8EF06E-EBAF-47C2-8F0E-13ABA3817FE9}" dt="2020-08-26T11:59:16.191" v="347" actId="14100"/>
      <pc:docMkLst>
        <pc:docMk/>
      </pc:docMkLst>
      <pc:sldChg chg="modSp modNotes">
        <pc:chgData name="Justine Wilson" userId="S::justine.wilson@sja.org.uk::cd635167-bbd3-4a7f-9fa7-49f7026615ce" providerId="AD" clId="Web-{5B8EF06E-EBAF-47C2-8F0E-13ABA3817FE9}" dt="2020-08-26T11:59:16.191" v="347" actId="14100"/>
        <pc:sldMkLst>
          <pc:docMk/>
          <pc:sldMk cId="2455495828" sldId="669"/>
        </pc:sldMkLst>
        <pc:spChg chg="mod">
          <ac:chgData name="Justine Wilson" userId="S::justine.wilson@sja.org.uk::cd635167-bbd3-4a7f-9fa7-49f7026615ce" providerId="AD" clId="Web-{5B8EF06E-EBAF-47C2-8F0E-13ABA3817FE9}" dt="2020-08-26T11:59:16.191" v="347" actId="14100"/>
          <ac:spMkLst>
            <pc:docMk/>
            <pc:sldMk cId="2455495828" sldId="669"/>
            <ac:spMk id="3" creationId="{C01704DD-594E-4D61-810C-5C5504CF2247}"/>
          </ac:spMkLst>
        </pc:spChg>
      </pc:sldChg>
      <pc:sldChg chg="modSp">
        <pc:chgData name="Justine Wilson" userId="S::justine.wilson@sja.org.uk::cd635167-bbd3-4a7f-9fa7-49f7026615ce" providerId="AD" clId="Web-{5B8EF06E-EBAF-47C2-8F0E-13ABA3817FE9}" dt="2020-08-26T11:50:23.035" v="66" actId="20577"/>
        <pc:sldMkLst>
          <pc:docMk/>
          <pc:sldMk cId="3123232332" sldId="774"/>
        </pc:sldMkLst>
        <pc:spChg chg="mod">
          <ac:chgData name="Justine Wilson" userId="S::justine.wilson@sja.org.uk::cd635167-bbd3-4a7f-9fa7-49f7026615ce" providerId="AD" clId="Web-{5B8EF06E-EBAF-47C2-8F0E-13ABA3817FE9}" dt="2020-08-26T11:50:23.035" v="66" actId="20577"/>
          <ac:spMkLst>
            <pc:docMk/>
            <pc:sldMk cId="3123232332" sldId="774"/>
            <ac:spMk id="8" creationId="{5F0E2AB0-8723-46B4-B3AC-DEB188BE4C99}"/>
          </ac:spMkLst>
        </pc:spChg>
      </pc:sldChg>
      <pc:sldChg chg="modSp">
        <pc:chgData name="Justine Wilson" userId="S::justine.wilson@sja.org.uk::cd635167-bbd3-4a7f-9fa7-49f7026615ce" providerId="AD" clId="Web-{5B8EF06E-EBAF-47C2-8F0E-13ABA3817FE9}" dt="2020-08-26T11:49:49.925" v="57" actId="20577"/>
        <pc:sldMkLst>
          <pc:docMk/>
          <pc:sldMk cId="3469364502" sldId="775"/>
        </pc:sldMkLst>
        <pc:spChg chg="mod">
          <ac:chgData name="Justine Wilson" userId="S::justine.wilson@sja.org.uk::cd635167-bbd3-4a7f-9fa7-49f7026615ce" providerId="AD" clId="Web-{5B8EF06E-EBAF-47C2-8F0E-13ABA3817FE9}" dt="2020-08-26T11:49:49.925" v="57" actId="20577"/>
          <ac:spMkLst>
            <pc:docMk/>
            <pc:sldMk cId="3469364502" sldId="775"/>
            <ac:spMk id="8" creationId="{5F0E2AB0-8723-46B4-B3AC-DEB188BE4C99}"/>
          </ac:spMkLst>
        </pc:spChg>
      </pc:sldChg>
      <pc:sldChg chg="modSp add ord replId">
        <pc:chgData name="Justine Wilson" userId="S::justine.wilson@sja.org.uk::cd635167-bbd3-4a7f-9fa7-49f7026615ce" providerId="AD" clId="Web-{5B8EF06E-EBAF-47C2-8F0E-13ABA3817FE9}" dt="2020-08-26T11:54:17.503" v="87" actId="14100"/>
        <pc:sldMkLst>
          <pc:docMk/>
          <pc:sldMk cId="376031139" sldId="851"/>
        </pc:sldMkLst>
        <pc:spChg chg="mod">
          <ac:chgData name="Justine Wilson" userId="S::justine.wilson@sja.org.uk::cd635167-bbd3-4a7f-9fa7-49f7026615ce" providerId="AD" clId="Web-{5B8EF06E-EBAF-47C2-8F0E-13ABA3817FE9}" dt="2020-08-26T11:54:17.503" v="87" actId="14100"/>
          <ac:spMkLst>
            <pc:docMk/>
            <pc:sldMk cId="376031139" sldId="851"/>
            <ac:spMk id="3" creationId="{C01704DD-594E-4D61-810C-5C5504CF2247}"/>
          </ac:spMkLst>
        </pc:spChg>
      </pc:sldChg>
      <pc:sldChg chg="delSp modSp add replId delAnim">
        <pc:chgData name="Justine Wilson" userId="S::justine.wilson@sja.org.uk::cd635167-bbd3-4a7f-9fa7-49f7026615ce" providerId="AD" clId="Web-{5B8EF06E-EBAF-47C2-8F0E-13ABA3817FE9}" dt="2020-08-26T11:58:37.644" v="334" actId="20577"/>
        <pc:sldMkLst>
          <pc:docMk/>
          <pc:sldMk cId="2522594767" sldId="852"/>
        </pc:sldMkLst>
        <pc:spChg chg="del mod">
          <ac:chgData name="Justine Wilson" userId="S::justine.wilson@sja.org.uk::cd635167-bbd3-4a7f-9fa7-49f7026615ce" providerId="AD" clId="Web-{5B8EF06E-EBAF-47C2-8F0E-13ABA3817FE9}" dt="2020-08-26T11:54:42.581" v="94"/>
          <ac:spMkLst>
            <pc:docMk/>
            <pc:sldMk cId="2522594767" sldId="852"/>
            <ac:spMk id="2" creationId="{6686E384-42F0-4CAC-B194-8F7880243B62}"/>
          </ac:spMkLst>
        </pc:spChg>
        <pc:spChg chg="mod">
          <ac:chgData name="Justine Wilson" userId="S::justine.wilson@sja.org.uk::cd635167-bbd3-4a7f-9fa7-49f7026615ce" providerId="AD" clId="Web-{5B8EF06E-EBAF-47C2-8F0E-13ABA3817FE9}" dt="2020-08-26T11:58:22.519" v="329" actId="20577"/>
          <ac:spMkLst>
            <pc:docMk/>
            <pc:sldMk cId="2522594767" sldId="852"/>
            <ac:spMk id="6" creationId="{001992FE-BEAD-454F-9D8F-E3BF4C1588EE}"/>
          </ac:spMkLst>
        </pc:spChg>
        <pc:spChg chg="mod">
          <ac:chgData name="Justine Wilson" userId="S::justine.wilson@sja.org.uk::cd635167-bbd3-4a7f-9fa7-49f7026615ce" providerId="AD" clId="Web-{5B8EF06E-EBAF-47C2-8F0E-13ABA3817FE9}" dt="2020-08-26T11:58:37.644" v="334" actId="20577"/>
          <ac:spMkLst>
            <pc:docMk/>
            <pc:sldMk cId="2522594767" sldId="852"/>
            <ac:spMk id="7" creationId="{8793FFA6-ADA2-4448-8779-59F0E2D6355C}"/>
          </ac:spMkLst>
        </pc:spChg>
        <pc:spChg chg="mod">
          <ac:chgData name="Justine Wilson" userId="S::justine.wilson@sja.org.uk::cd635167-bbd3-4a7f-9fa7-49f7026615ce" providerId="AD" clId="Web-{5B8EF06E-EBAF-47C2-8F0E-13ABA3817FE9}" dt="2020-08-26T11:58:18.909" v="326" actId="20577"/>
          <ac:spMkLst>
            <pc:docMk/>
            <pc:sldMk cId="2522594767" sldId="852"/>
            <ac:spMk id="8" creationId="{53838891-F103-481D-A0CE-039A420AEF30}"/>
          </ac:spMkLst>
        </pc:spChg>
        <pc:spChg chg="del">
          <ac:chgData name="Justine Wilson" userId="S::justine.wilson@sja.org.uk::cd635167-bbd3-4a7f-9fa7-49f7026615ce" providerId="AD" clId="Web-{5B8EF06E-EBAF-47C2-8F0E-13ABA3817FE9}" dt="2020-08-26T11:54:47.488" v="96"/>
          <ac:spMkLst>
            <pc:docMk/>
            <pc:sldMk cId="2522594767" sldId="852"/>
            <ac:spMk id="9" creationId="{DC0BBE14-15E3-4686-B94E-665EE38F7159}"/>
          </ac:spMkLst>
        </pc:spChg>
        <pc:spChg chg="del">
          <ac:chgData name="Justine Wilson" userId="S::justine.wilson@sja.org.uk::cd635167-bbd3-4a7f-9fa7-49f7026615ce" providerId="AD" clId="Web-{5B8EF06E-EBAF-47C2-8F0E-13ABA3817FE9}" dt="2020-08-26T11:54:45.003" v="95"/>
          <ac:spMkLst>
            <pc:docMk/>
            <pc:sldMk cId="2522594767" sldId="852"/>
            <ac:spMk id="10" creationId="{9B7B3225-0026-43C3-9AD0-F1DBEB4D4CF2}"/>
          </ac:spMkLst>
        </pc:spChg>
        <pc:spChg chg="mod">
          <ac:chgData name="Justine Wilson" userId="S::justine.wilson@sja.org.uk::cd635167-bbd3-4a7f-9fa7-49f7026615ce" providerId="AD" clId="Web-{5B8EF06E-EBAF-47C2-8F0E-13ABA3817FE9}" dt="2020-08-26T11:54:37.331" v="90" actId="20577"/>
          <ac:spMkLst>
            <pc:docMk/>
            <pc:sldMk cId="2522594767" sldId="852"/>
            <ac:spMk id="12" creationId="{8C41146F-A14D-40A4-80CF-41A541445448}"/>
          </ac:spMkLst>
        </pc:spChg>
      </pc:sldChg>
    </pc:docChg>
  </pc:docChgLst>
  <pc:docChgLst>
    <pc:chgData name="Jodie Walsh2" userId="8f656482-1ee0-4981-a154-9528d7227717" providerId="ADAL" clId="{7C3AA4C1-DCC8-439A-B489-C421ED20D185}"/>
    <pc:docChg chg="undo addSld delSld modSld">
      <pc:chgData name="Jodie Walsh2" userId="8f656482-1ee0-4981-a154-9528d7227717" providerId="ADAL" clId="{7C3AA4C1-DCC8-439A-B489-C421ED20D185}" dt="2020-08-27T11:32:03.248" v="170" actId="20577"/>
      <pc:docMkLst>
        <pc:docMk/>
      </pc:docMkLst>
      <pc:sldChg chg="modSp add">
        <pc:chgData name="Jodie Walsh2" userId="8f656482-1ee0-4981-a154-9528d7227717" providerId="ADAL" clId="{7C3AA4C1-DCC8-439A-B489-C421ED20D185}" dt="2020-08-26T12:42:21.333" v="47" actId="20577"/>
        <pc:sldMkLst>
          <pc:docMk/>
          <pc:sldMk cId="1517119653" sldId="667"/>
        </pc:sldMkLst>
        <pc:spChg chg="mod">
          <ac:chgData name="Jodie Walsh2" userId="8f656482-1ee0-4981-a154-9528d7227717" providerId="ADAL" clId="{7C3AA4C1-DCC8-439A-B489-C421ED20D185}" dt="2020-08-26T12:42:21.333" v="47" actId="20577"/>
          <ac:spMkLst>
            <pc:docMk/>
            <pc:sldMk cId="1517119653" sldId="667"/>
            <ac:spMk id="6" creationId="{180E4BAF-CBFF-4734-AE1B-8AB12B7E1AB9}"/>
          </ac:spMkLst>
        </pc:spChg>
      </pc:sldChg>
      <pc:sldChg chg="addSp delSp modSp">
        <pc:chgData name="Jodie Walsh2" userId="8f656482-1ee0-4981-a154-9528d7227717" providerId="ADAL" clId="{7C3AA4C1-DCC8-439A-B489-C421ED20D185}" dt="2020-08-27T11:32:03.248" v="170" actId="20577"/>
        <pc:sldMkLst>
          <pc:docMk/>
          <pc:sldMk cId="2455495828" sldId="669"/>
        </pc:sldMkLst>
        <pc:spChg chg="mod">
          <ac:chgData name="Jodie Walsh2" userId="8f656482-1ee0-4981-a154-9528d7227717" providerId="ADAL" clId="{7C3AA4C1-DCC8-439A-B489-C421ED20D185}" dt="2020-08-27T11:32:03.248" v="170" actId="20577"/>
          <ac:spMkLst>
            <pc:docMk/>
            <pc:sldMk cId="2455495828" sldId="669"/>
            <ac:spMk id="3" creationId="{C01704DD-594E-4D61-810C-5C5504CF2247}"/>
          </ac:spMkLst>
        </pc:spChg>
        <pc:spChg chg="mod">
          <ac:chgData name="Jodie Walsh2" userId="8f656482-1ee0-4981-a154-9528d7227717" providerId="ADAL" clId="{7C3AA4C1-DCC8-439A-B489-C421ED20D185}" dt="2020-08-27T11:31:52.597" v="168" actId="20577"/>
          <ac:spMkLst>
            <pc:docMk/>
            <pc:sldMk cId="2455495828" sldId="669"/>
            <ac:spMk id="12" creationId="{8C41146F-A14D-40A4-80CF-41A541445448}"/>
          </ac:spMkLst>
        </pc:spChg>
        <pc:picChg chg="add">
          <ac:chgData name="Jodie Walsh2" userId="8f656482-1ee0-4981-a154-9528d7227717" providerId="ADAL" clId="{7C3AA4C1-DCC8-439A-B489-C421ED20D185}" dt="2020-08-27T11:23:08.813" v="57"/>
          <ac:picMkLst>
            <pc:docMk/>
            <pc:sldMk cId="2455495828" sldId="669"/>
            <ac:picMk id="13" creationId="{2355F709-CF17-421F-AF45-C2BC98CC93C3}"/>
          </ac:picMkLst>
        </pc:picChg>
        <pc:picChg chg="del">
          <ac:chgData name="Jodie Walsh2" userId="8f656482-1ee0-4981-a154-9528d7227717" providerId="ADAL" clId="{7C3AA4C1-DCC8-439A-B489-C421ED20D185}" dt="2020-08-27T11:23:08.548" v="56" actId="478"/>
          <ac:picMkLst>
            <pc:docMk/>
            <pc:sldMk cId="2455495828" sldId="669"/>
            <ac:picMk id="5122" creationId="{FADF74C8-B2D8-45F6-8538-68802533E768}"/>
          </ac:picMkLst>
        </pc:picChg>
      </pc:sldChg>
      <pc:sldChg chg="modSp">
        <pc:chgData name="Jodie Walsh2" userId="8f656482-1ee0-4981-a154-9528d7227717" providerId="ADAL" clId="{7C3AA4C1-DCC8-439A-B489-C421ED20D185}" dt="2020-08-20T10:02:57.212" v="12" actId="1076"/>
        <pc:sldMkLst>
          <pc:docMk/>
          <pc:sldMk cId="2431788967" sldId="756"/>
        </pc:sldMkLst>
        <pc:spChg chg="mod">
          <ac:chgData name="Jodie Walsh2" userId="8f656482-1ee0-4981-a154-9528d7227717" providerId="ADAL" clId="{7C3AA4C1-DCC8-439A-B489-C421ED20D185}" dt="2020-08-20T10:02:53.418" v="11" actId="1076"/>
          <ac:spMkLst>
            <pc:docMk/>
            <pc:sldMk cId="2431788967" sldId="756"/>
            <ac:spMk id="11" creationId="{2F562126-AE31-42A4-BE86-CFBB822FD92A}"/>
          </ac:spMkLst>
        </pc:spChg>
        <pc:spChg chg="mod">
          <ac:chgData name="Jodie Walsh2" userId="8f656482-1ee0-4981-a154-9528d7227717" providerId="ADAL" clId="{7C3AA4C1-DCC8-439A-B489-C421ED20D185}" dt="2020-08-20T10:02:53.418" v="11" actId="1076"/>
          <ac:spMkLst>
            <pc:docMk/>
            <pc:sldMk cId="2431788967" sldId="756"/>
            <ac:spMk id="13" creationId="{07C44DDA-BEAB-44C4-B23B-DB4812D277E7}"/>
          </ac:spMkLst>
        </pc:spChg>
        <pc:spChg chg="mod">
          <ac:chgData name="Jodie Walsh2" userId="8f656482-1ee0-4981-a154-9528d7227717" providerId="ADAL" clId="{7C3AA4C1-DCC8-439A-B489-C421ED20D185}" dt="2020-08-20T10:02:53.418" v="11" actId="1076"/>
          <ac:spMkLst>
            <pc:docMk/>
            <pc:sldMk cId="2431788967" sldId="756"/>
            <ac:spMk id="16" creationId="{26A307DD-1B5B-4C92-BE6C-61F3E28F9313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17" creationId="{3356E0C0-E225-4A70-B7A1-11B6CE73B20F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18" creationId="{CDF78B4B-0F67-4AF3-87F4-327A80AE1962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19" creationId="{558AC833-1B89-4396-BEB5-687D7FDB31AD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0" creationId="{4B6028AB-5A8F-417E-A10C-1B3BF2CC344C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1" creationId="{E471EDED-3AD2-4359-9D9A-991E3FAD2489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2" creationId="{25B12F2D-722B-41A7-AD4E-88AE574BB203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4" creationId="{385153EE-D2E0-4606-BC93-5635E2C3EBBF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6" creationId="{A9743405-EAFB-4B86-AE14-83DE1F84D596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8" creationId="{11D8201A-E391-427C-8D0F-FD2BEE3F939A}"/>
          </ac:spMkLst>
        </pc:spChg>
        <pc:spChg chg="mod">
          <ac:chgData name="Jodie Walsh2" userId="8f656482-1ee0-4981-a154-9528d7227717" providerId="ADAL" clId="{7C3AA4C1-DCC8-439A-B489-C421ED20D185}" dt="2020-08-20T10:02:57.212" v="12" actId="1076"/>
          <ac:spMkLst>
            <pc:docMk/>
            <pc:sldMk cId="2431788967" sldId="756"/>
            <ac:spMk id="29" creationId="{8DC8249E-E501-45EE-8575-41E69277D50A}"/>
          </ac:spMkLst>
        </pc:spChg>
        <pc:picChg chg="mod">
          <ac:chgData name="Jodie Walsh2" userId="8f656482-1ee0-4981-a154-9528d7227717" providerId="ADAL" clId="{7C3AA4C1-DCC8-439A-B489-C421ED20D185}" dt="2020-08-20T10:02:57.212" v="12" actId="1076"/>
          <ac:picMkLst>
            <pc:docMk/>
            <pc:sldMk cId="2431788967" sldId="756"/>
            <ac:picMk id="23" creationId="{A7885070-0C96-4E69-BCA1-C03A2A44F4EA}"/>
          </ac:picMkLst>
        </pc:picChg>
        <pc:picChg chg="mod">
          <ac:chgData name="Jodie Walsh2" userId="8f656482-1ee0-4981-a154-9528d7227717" providerId="ADAL" clId="{7C3AA4C1-DCC8-439A-B489-C421ED20D185}" dt="2020-08-20T10:02:57.212" v="12" actId="1076"/>
          <ac:picMkLst>
            <pc:docMk/>
            <pc:sldMk cId="2431788967" sldId="756"/>
            <ac:picMk id="25" creationId="{63C98780-7430-49D5-B1CF-83884EB78862}"/>
          </ac:picMkLst>
        </pc:picChg>
        <pc:picChg chg="mod">
          <ac:chgData name="Jodie Walsh2" userId="8f656482-1ee0-4981-a154-9528d7227717" providerId="ADAL" clId="{7C3AA4C1-DCC8-439A-B489-C421ED20D185}" dt="2020-08-20T10:02:57.212" v="12" actId="1076"/>
          <ac:picMkLst>
            <pc:docMk/>
            <pc:sldMk cId="2431788967" sldId="756"/>
            <ac:picMk id="27" creationId="{C7243FA5-26AF-4C77-AA31-03203AE974F6}"/>
          </ac:picMkLst>
        </pc:picChg>
      </pc:sldChg>
      <pc:sldChg chg="del">
        <pc:chgData name="Jodie Walsh2" userId="8f656482-1ee0-4981-a154-9528d7227717" providerId="ADAL" clId="{7C3AA4C1-DCC8-439A-B489-C421ED20D185}" dt="2020-08-20T10:07:32.869" v="24" actId="2696"/>
        <pc:sldMkLst>
          <pc:docMk/>
          <pc:sldMk cId="1223659656" sldId="847"/>
        </pc:sldMkLst>
      </pc:sldChg>
      <pc:sldChg chg="modSp">
        <pc:chgData name="Jodie Walsh2" userId="8f656482-1ee0-4981-a154-9528d7227717" providerId="ADAL" clId="{7C3AA4C1-DCC8-439A-B489-C421ED20D185}" dt="2020-08-20T10:06:03.194" v="15" actId="14100"/>
        <pc:sldMkLst>
          <pc:docMk/>
          <pc:sldMk cId="214277972" sldId="848"/>
        </pc:sldMkLst>
        <pc:spChg chg="mod">
          <ac:chgData name="Jodie Walsh2" userId="8f656482-1ee0-4981-a154-9528d7227717" providerId="ADAL" clId="{7C3AA4C1-DCC8-439A-B489-C421ED20D185}" dt="2020-08-20T10:06:03.194" v="15" actId="14100"/>
          <ac:spMkLst>
            <pc:docMk/>
            <pc:sldMk cId="214277972" sldId="848"/>
            <ac:spMk id="2" creationId="{7067290D-DDB4-4325-A887-48E20B037F9A}"/>
          </ac:spMkLst>
        </pc:spChg>
      </pc:sldChg>
      <pc:sldChg chg="modSp">
        <pc:chgData name="Jodie Walsh2" userId="8f656482-1ee0-4981-a154-9528d7227717" providerId="ADAL" clId="{7C3AA4C1-DCC8-439A-B489-C421ED20D185}" dt="2020-08-20T10:07:16.602" v="22" actId="1076"/>
        <pc:sldMkLst>
          <pc:docMk/>
          <pc:sldMk cId="1228395496" sldId="849"/>
        </pc:sldMkLst>
        <pc:spChg chg="mod">
          <ac:chgData name="Jodie Walsh2" userId="8f656482-1ee0-4981-a154-9528d7227717" providerId="ADAL" clId="{7C3AA4C1-DCC8-439A-B489-C421ED20D185}" dt="2020-08-20T10:07:11.842" v="19" actId="14100"/>
          <ac:spMkLst>
            <pc:docMk/>
            <pc:sldMk cId="1228395496" sldId="849"/>
            <ac:spMk id="2" creationId="{8E5033B3-2916-4029-8A3D-5E50E74006D4}"/>
          </ac:spMkLst>
        </pc:spChg>
        <pc:grpChg chg="mod">
          <ac:chgData name="Jodie Walsh2" userId="8f656482-1ee0-4981-a154-9528d7227717" providerId="ADAL" clId="{7C3AA4C1-DCC8-439A-B489-C421ED20D185}" dt="2020-08-20T10:07:13.594" v="20" actId="1076"/>
          <ac:grpSpMkLst>
            <pc:docMk/>
            <pc:sldMk cId="1228395496" sldId="849"/>
            <ac:grpSpMk id="15" creationId="{C13C0CB0-ACA8-4C0E-B1D6-3A9F6F1AA3C9}"/>
          </ac:grpSpMkLst>
        </pc:grpChg>
        <pc:picChg chg="mod">
          <ac:chgData name="Jodie Walsh2" userId="8f656482-1ee0-4981-a154-9528d7227717" providerId="ADAL" clId="{7C3AA4C1-DCC8-439A-B489-C421ED20D185}" dt="2020-08-20T10:07:16.602" v="22" actId="1076"/>
          <ac:picMkLst>
            <pc:docMk/>
            <pc:sldMk cId="1228395496" sldId="849"/>
            <ac:picMk id="33" creationId="{C988C155-018A-471A-B1B7-FF4FC050FCDE}"/>
          </ac:picMkLst>
        </pc:picChg>
      </pc:sldChg>
      <pc:sldChg chg="add del">
        <pc:chgData name="Jodie Walsh2" userId="8f656482-1ee0-4981-a154-9528d7227717" providerId="ADAL" clId="{7C3AA4C1-DCC8-439A-B489-C421ED20D185}" dt="2020-08-26T12:43:13.048" v="48" actId="2696"/>
        <pc:sldMkLst>
          <pc:docMk/>
          <pc:sldMk cId="2633986476" sldId="850"/>
        </pc:sldMkLst>
      </pc:sldChg>
      <pc:sldChg chg="addSp delSp modSp">
        <pc:chgData name="Jodie Walsh2" userId="8f656482-1ee0-4981-a154-9528d7227717" providerId="ADAL" clId="{7C3AA4C1-DCC8-439A-B489-C421ED20D185}" dt="2020-08-27T11:31:38.820" v="166" actId="20577"/>
        <pc:sldMkLst>
          <pc:docMk/>
          <pc:sldMk cId="376031139" sldId="851"/>
        </pc:sldMkLst>
        <pc:spChg chg="mod">
          <ac:chgData name="Jodie Walsh2" userId="8f656482-1ee0-4981-a154-9528d7227717" providerId="ADAL" clId="{7C3AA4C1-DCC8-439A-B489-C421ED20D185}" dt="2020-08-27T11:30:48.267" v="144" actId="1076"/>
          <ac:spMkLst>
            <pc:docMk/>
            <pc:sldMk cId="376031139" sldId="851"/>
            <ac:spMk id="2" creationId="{6686E384-42F0-4CAC-B194-8F7880243B62}"/>
          </ac:spMkLst>
        </pc:spChg>
        <pc:spChg chg="mod">
          <ac:chgData name="Jodie Walsh2" userId="8f656482-1ee0-4981-a154-9528d7227717" providerId="ADAL" clId="{7C3AA4C1-DCC8-439A-B489-C421ED20D185}" dt="2020-08-27T11:29:19.243" v="86" actId="14100"/>
          <ac:spMkLst>
            <pc:docMk/>
            <pc:sldMk cId="376031139" sldId="851"/>
            <ac:spMk id="3" creationId="{C01704DD-594E-4D61-810C-5C5504CF2247}"/>
          </ac:spMkLst>
        </pc:spChg>
        <pc:spChg chg="mod">
          <ac:chgData name="Jodie Walsh2" userId="8f656482-1ee0-4981-a154-9528d7227717" providerId="ADAL" clId="{7C3AA4C1-DCC8-439A-B489-C421ED20D185}" dt="2020-08-27T11:30:53.548" v="145" actId="14100"/>
          <ac:spMkLst>
            <pc:docMk/>
            <pc:sldMk cId="376031139" sldId="851"/>
            <ac:spMk id="5" creationId="{AFC2F31C-1FF3-47F2-A7A7-3B843BFD2703}"/>
          </ac:spMkLst>
        </pc:spChg>
        <pc:spChg chg="mod">
          <ac:chgData name="Jodie Walsh2" userId="8f656482-1ee0-4981-a154-9528d7227717" providerId="ADAL" clId="{7C3AA4C1-DCC8-439A-B489-C421ED20D185}" dt="2020-08-27T11:30:06.590" v="127" actId="1076"/>
          <ac:spMkLst>
            <pc:docMk/>
            <pc:sldMk cId="376031139" sldId="851"/>
            <ac:spMk id="9" creationId="{DC0BBE14-15E3-4686-B94E-665EE38F7159}"/>
          </ac:spMkLst>
        </pc:spChg>
        <pc:spChg chg="mod">
          <ac:chgData name="Jodie Walsh2" userId="8f656482-1ee0-4981-a154-9528d7227717" providerId="ADAL" clId="{7C3AA4C1-DCC8-439A-B489-C421ED20D185}" dt="2020-08-27T11:30:09.311" v="128" actId="1076"/>
          <ac:spMkLst>
            <pc:docMk/>
            <pc:sldMk cId="376031139" sldId="851"/>
            <ac:spMk id="10" creationId="{9B7B3225-0026-43C3-9AD0-F1DBEB4D4CF2}"/>
          </ac:spMkLst>
        </pc:spChg>
        <pc:spChg chg="mod">
          <ac:chgData name="Jodie Walsh2" userId="8f656482-1ee0-4981-a154-9528d7227717" providerId="ADAL" clId="{7C3AA4C1-DCC8-439A-B489-C421ED20D185}" dt="2020-08-27T11:31:38.820" v="166" actId="20577"/>
          <ac:spMkLst>
            <pc:docMk/>
            <pc:sldMk cId="376031139" sldId="851"/>
            <ac:spMk id="12" creationId="{8C41146F-A14D-40A4-80CF-41A541445448}"/>
          </ac:spMkLst>
        </pc:spChg>
        <pc:picChg chg="add mod">
          <ac:chgData name="Jodie Walsh2" userId="8f656482-1ee0-4981-a154-9528d7227717" providerId="ADAL" clId="{7C3AA4C1-DCC8-439A-B489-C421ED20D185}" dt="2020-08-27T11:22:59.391" v="55" actId="1076"/>
          <ac:picMkLst>
            <pc:docMk/>
            <pc:sldMk cId="376031139" sldId="851"/>
            <ac:picMk id="1026" creationId="{E069C6BB-40E4-4BCC-89CB-45F34A9B50D7}"/>
          </ac:picMkLst>
        </pc:picChg>
        <pc:picChg chg="del mod">
          <ac:chgData name="Jodie Walsh2" userId="8f656482-1ee0-4981-a154-9528d7227717" providerId="ADAL" clId="{7C3AA4C1-DCC8-439A-B489-C421ED20D185}" dt="2020-08-27T11:31:18.797" v="165" actId="166"/>
          <ac:picMkLst>
            <pc:docMk/>
            <pc:sldMk cId="376031139" sldId="851"/>
            <ac:picMk id="5122" creationId="{FADF74C8-B2D8-45F6-8538-68802533E768}"/>
          </ac:picMkLst>
        </pc:picChg>
      </pc:sldChg>
      <pc:sldChg chg="addSp delSp modSp">
        <pc:chgData name="Jodie Walsh2" userId="8f656482-1ee0-4981-a154-9528d7227717" providerId="ADAL" clId="{7C3AA4C1-DCC8-439A-B489-C421ED20D185}" dt="2020-08-27T11:24:32.901" v="83" actId="20577"/>
        <pc:sldMkLst>
          <pc:docMk/>
          <pc:sldMk cId="2522594767" sldId="852"/>
        </pc:sldMkLst>
        <pc:spChg chg="mod">
          <ac:chgData name="Jodie Walsh2" userId="8f656482-1ee0-4981-a154-9528d7227717" providerId="ADAL" clId="{7C3AA4C1-DCC8-439A-B489-C421ED20D185}" dt="2020-08-27T11:23:17.067" v="60" actId="14100"/>
          <ac:spMkLst>
            <pc:docMk/>
            <pc:sldMk cId="2522594767" sldId="852"/>
            <ac:spMk id="3" creationId="{C01704DD-594E-4D61-810C-5C5504CF2247}"/>
          </ac:spMkLst>
        </pc:spChg>
        <pc:spChg chg="mod">
          <ac:chgData name="Jodie Walsh2" userId="8f656482-1ee0-4981-a154-9528d7227717" providerId="ADAL" clId="{7C3AA4C1-DCC8-439A-B489-C421ED20D185}" dt="2020-08-27T11:24:21.114" v="77" actId="15"/>
          <ac:spMkLst>
            <pc:docMk/>
            <pc:sldMk cId="2522594767" sldId="852"/>
            <ac:spMk id="6" creationId="{001992FE-BEAD-454F-9D8F-E3BF4C1588EE}"/>
          </ac:spMkLst>
        </pc:spChg>
        <pc:spChg chg="mod">
          <ac:chgData name="Jodie Walsh2" userId="8f656482-1ee0-4981-a154-9528d7227717" providerId="ADAL" clId="{7C3AA4C1-DCC8-439A-B489-C421ED20D185}" dt="2020-08-27T11:24:25.579" v="78" actId="1076"/>
          <ac:spMkLst>
            <pc:docMk/>
            <pc:sldMk cId="2522594767" sldId="852"/>
            <ac:spMk id="7" creationId="{8793FFA6-ADA2-4448-8779-59F0E2D6355C}"/>
          </ac:spMkLst>
        </pc:spChg>
        <pc:spChg chg="mod">
          <ac:chgData name="Jodie Walsh2" userId="8f656482-1ee0-4981-a154-9528d7227717" providerId="ADAL" clId="{7C3AA4C1-DCC8-439A-B489-C421ED20D185}" dt="2020-08-27T11:24:32.901" v="83" actId="20577"/>
          <ac:spMkLst>
            <pc:docMk/>
            <pc:sldMk cId="2522594767" sldId="852"/>
            <ac:spMk id="8" creationId="{53838891-F103-481D-A0CE-039A420AEF30}"/>
          </ac:spMkLst>
        </pc:spChg>
        <pc:picChg chg="add del">
          <ac:chgData name="Jodie Walsh2" userId="8f656482-1ee0-4981-a154-9528d7227717" providerId="ADAL" clId="{7C3AA4C1-DCC8-439A-B489-C421ED20D185}" dt="2020-08-27T11:23:34.030" v="68"/>
          <ac:picMkLst>
            <pc:docMk/>
            <pc:sldMk cId="2522594767" sldId="852"/>
            <ac:picMk id="10" creationId="{90C621A7-DFD0-47BB-BF3D-7E32B731BCBD}"/>
          </ac:picMkLst>
        </pc:picChg>
      </pc:sldChg>
      <pc:sldMasterChg chg="delSldLayout">
        <pc:chgData name="Jodie Walsh2" userId="8f656482-1ee0-4981-a154-9528d7227717" providerId="ADAL" clId="{7C3AA4C1-DCC8-439A-B489-C421ED20D185}" dt="2020-08-20T10:07:32.870" v="25" actId="2696"/>
        <pc:sldMasterMkLst>
          <pc:docMk/>
          <pc:sldMasterMk cId="342227967" sldId="2147483648"/>
        </pc:sldMasterMkLst>
        <pc:sldLayoutChg chg="del">
          <pc:chgData name="Jodie Walsh2" userId="8f656482-1ee0-4981-a154-9528d7227717" providerId="ADAL" clId="{7C3AA4C1-DCC8-439A-B489-C421ED20D185}" dt="2020-08-20T10:07:32.870" v="25" actId="2696"/>
          <pc:sldLayoutMkLst>
            <pc:docMk/>
            <pc:sldMasterMk cId="342227967" sldId="2147483648"/>
            <pc:sldLayoutMk cId="3435494512" sldId="2147483667"/>
          </pc:sldLayoutMkLst>
        </pc:sldLayoutChg>
      </pc:sldMasterChg>
    </pc:docChg>
  </pc:docChgLst>
  <pc:docChgLst>
    <pc:chgData name="Sam Garnham" userId="S::sam.garnham@sja.org.uk::ba4a3023-469b-47da-9b56-135bbb92583d" providerId="AD" clId="Web-{A3D984C1-F31C-3486-C1A5-1F8726167591}"/>
    <pc:docChg chg="modSld">
      <pc:chgData name="Sam Garnham" userId="S::sam.garnham@sja.org.uk::ba4a3023-469b-47da-9b56-135bbb92583d" providerId="AD" clId="Web-{A3D984C1-F31C-3486-C1A5-1F8726167591}" dt="2020-03-12T13:17:11.515" v="52" actId="20577"/>
      <pc:docMkLst>
        <pc:docMk/>
      </pc:docMkLst>
      <pc:sldChg chg="modSp">
        <pc:chgData name="Sam Garnham" userId="S::sam.garnham@sja.org.uk::ba4a3023-469b-47da-9b56-135bbb92583d" providerId="AD" clId="Web-{A3D984C1-F31C-3486-C1A5-1F8726167591}" dt="2020-03-12T13:16:17.094" v="10" actId="20577"/>
        <pc:sldMkLst>
          <pc:docMk/>
          <pc:sldMk cId="215699173" sldId="666"/>
        </pc:sldMkLst>
        <pc:spChg chg="mod">
          <ac:chgData name="Sam Garnham" userId="S::sam.garnham@sja.org.uk::ba4a3023-469b-47da-9b56-135bbb92583d" providerId="AD" clId="Web-{A3D984C1-F31C-3486-C1A5-1F8726167591}" dt="2020-03-12T13:16:17.094" v="10" actId="20577"/>
          <ac:spMkLst>
            <pc:docMk/>
            <pc:sldMk cId="215699173" sldId="666"/>
            <ac:spMk id="5" creationId="{A7CB4BC7-1678-4B54-9FE7-B068C14AC3E6}"/>
          </ac:spMkLst>
        </pc:spChg>
      </pc:sldChg>
      <pc:sldChg chg="modSp">
        <pc:chgData name="Sam Garnham" userId="S::sam.garnham@sja.org.uk::ba4a3023-469b-47da-9b56-135bbb92583d" providerId="AD" clId="Web-{A3D984C1-F31C-3486-C1A5-1F8726167591}" dt="2020-03-12T13:17:09.890" v="50" actId="20577"/>
        <pc:sldMkLst>
          <pc:docMk/>
          <pc:sldMk cId="2455495828" sldId="669"/>
        </pc:sldMkLst>
        <pc:spChg chg="mod">
          <ac:chgData name="Sam Garnham" userId="S::sam.garnham@sja.org.uk::ba4a3023-469b-47da-9b56-135bbb92583d" providerId="AD" clId="Web-{A3D984C1-F31C-3486-C1A5-1F8726167591}" dt="2020-03-12T13:17:09.890" v="50" actId="20577"/>
          <ac:spMkLst>
            <pc:docMk/>
            <pc:sldMk cId="2455495828" sldId="669"/>
            <ac:spMk id="2" creationId="{6686E384-42F0-4CAC-B194-8F7880243B62}"/>
          </ac:spMkLst>
        </pc:spChg>
      </pc:sldChg>
    </pc:docChg>
  </pc:docChgLst>
  <pc:docChgLst>
    <pc:chgData name="Justine Wilson" userId="S::justine.wilson@sja.org.uk::cd635167-bbd3-4a7f-9fa7-49f7026615ce" providerId="AD" clId="Web-{519775A7-C953-49AA-147E-D66A0F1E3DAB}"/>
    <pc:docChg chg="modSld">
      <pc:chgData name="Justine Wilson" userId="S::justine.wilson@sja.org.uk::cd635167-bbd3-4a7f-9fa7-49f7026615ce" providerId="AD" clId="Web-{519775A7-C953-49AA-147E-D66A0F1E3DAB}" dt="2020-08-27T11:21:41.702" v="22" actId="20577"/>
      <pc:docMkLst>
        <pc:docMk/>
      </pc:docMkLst>
      <pc:sldChg chg="modSp">
        <pc:chgData name="Justine Wilson" userId="S::justine.wilson@sja.org.uk::cd635167-bbd3-4a7f-9fa7-49f7026615ce" providerId="AD" clId="Web-{519775A7-C953-49AA-147E-D66A0F1E3DAB}" dt="2020-08-27T11:21:20.560" v="6" actId="20577"/>
        <pc:sldMkLst>
          <pc:docMk/>
          <pc:sldMk cId="2455495828" sldId="669"/>
        </pc:sldMkLst>
        <pc:spChg chg="mod">
          <ac:chgData name="Justine Wilson" userId="S::justine.wilson@sja.org.uk::cd635167-bbd3-4a7f-9fa7-49f7026615ce" providerId="AD" clId="Web-{519775A7-C953-49AA-147E-D66A0F1E3DAB}" dt="2020-08-27T11:21:20.560" v="6" actId="20577"/>
          <ac:spMkLst>
            <pc:docMk/>
            <pc:sldMk cId="2455495828" sldId="669"/>
            <ac:spMk id="3" creationId="{C01704DD-594E-4D61-810C-5C5504CF2247}"/>
          </ac:spMkLst>
        </pc:spChg>
      </pc:sldChg>
      <pc:sldChg chg="modSp">
        <pc:chgData name="Justine Wilson" userId="S::justine.wilson@sja.org.uk::cd635167-bbd3-4a7f-9fa7-49f7026615ce" providerId="AD" clId="Web-{519775A7-C953-49AA-147E-D66A0F1E3DAB}" dt="2020-08-27T11:21:41.655" v="20" actId="20577"/>
        <pc:sldMkLst>
          <pc:docMk/>
          <pc:sldMk cId="2522594767" sldId="852"/>
        </pc:sldMkLst>
        <pc:spChg chg="mod">
          <ac:chgData name="Justine Wilson" userId="S::justine.wilson@sja.org.uk::cd635167-bbd3-4a7f-9fa7-49f7026615ce" providerId="AD" clId="Web-{519775A7-C953-49AA-147E-D66A0F1E3DAB}" dt="2020-08-27T11:21:34.404" v="15" actId="20577"/>
          <ac:spMkLst>
            <pc:docMk/>
            <pc:sldMk cId="2522594767" sldId="852"/>
            <ac:spMk id="6" creationId="{001992FE-BEAD-454F-9D8F-E3BF4C1588EE}"/>
          </ac:spMkLst>
        </pc:spChg>
        <pc:spChg chg="mod">
          <ac:chgData name="Justine Wilson" userId="S::justine.wilson@sja.org.uk::cd635167-bbd3-4a7f-9fa7-49f7026615ce" providerId="AD" clId="Web-{519775A7-C953-49AA-147E-D66A0F1E3DAB}" dt="2020-08-27T11:21:41.655" v="20" actId="20577"/>
          <ac:spMkLst>
            <pc:docMk/>
            <pc:sldMk cId="2522594767" sldId="852"/>
            <ac:spMk id="7" creationId="{8793FFA6-ADA2-4448-8779-59F0E2D6355C}"/>
          </ac:spMkLst>
        </pc:spChg>
      </pc:sldChg>
    </pc:docChg>
  </pc:docChgLst>
  <pc:docChgLst>
    <pc:chgData name="Sam Garnham" userId="ba4a3023-469b-47da-9b56-135bbb92583d" providerId="ADAL" clId="{9CF45508-42FB-4614-A4B1-90ECE0850649}"/>
    <pc:docChg chg="delSld modSld">
      <pc:chgData name="Sam Garnham" userId="ba4a3023-469b-47da-9b56-135bbb92583d" providerId="ADAL" clId="{9CF45508-42FB-4614-A4B1-90ECE0850649}" dt="2020-03-17T12:55:55.137" v="8" actId="2696"/>
      <pc:docMkLst>
        <pc:docMk/>
      </pc:docMkLst>
      <pc:sldChg chg="del">
        <pc:chgData name="Sam Garnham" userId="ba4a3023-469b-47da-9b56-135bbb92583d" providerId="ADAL" clId="{9CF45508-42FB-4614-A4B1-90ECE0850649}" dt="2020-03-17T12:55:55.137" v="8" actId="2696"/>
        <pc:sldMkLst>
          <pc:docMk/>
          <pc:sldMk cId="3507383715" sldId="398"/>
        </pc:sldMkLst>
      </pc:sldChg>
      <pc:sldChg chg="modSp">
        <pc:chgData name="Sam Garnham" userId="ba4a3023-469b-47da-9b56-135bbb92583d" providerId="ADAL" clId="{9CF45508-42FB-4614-A4B1-90ECE0850649}" dt="2020-03-10T14:23:51.994" v="7" actId="20577"/>
        <pc:sldMkLst>
          <pc:docMk/>
          <pc:sldMk cId="2233329967" sldId="773"/>
        </pc:sldMkLst>
        <pc:spChg chg="mod">
          <ac:chgData name="Sam Garnham" userId="ba4a3023-469b-47da-9b56-135bbb92583d" providerId="ADAL" clId="{9CF45508-42FB-4614-A4B1-90ECE0850649}" dt="2020-03-10T14:23:51.994" v="7" actId="20577"/>
          <ac:spMkLst>
            <pc:docMk/>
            <pc:sldMk cId="2233329967" sldId="773"/>
            <ac:spMk id="8" creationId="{5F0E2AB0-8723-46B4-B3AC-DEB188BE4C99}"/>
          </ac:spMkLst>
        </pc:spChg>
      </pc:sldChg>
      <pc:sldChg chg="modSp">
        <pc:chgData name="Sam Garnham" userId="ba4a3023-469b-47da-9b56-135bbb92583d" providerId="ADAL" clId="{9CF45508-42FB-4614-A4B1-90ECE0850649}" dt="2020-03-10T14:23:14.498" v="1" actId="20577"/>
        <pc:sldMkLst>
          <pc:docMk/>
          <pc:sldMk cId="3123232332" sldId="774"/>
        </pc:sldMkLst>
        <pc:spChg chg="mod">
          <ac:chgData name="Sam Garnham" userId="ba4a3023-469b-47da-9b56-135bbb92583d" providerId="ADAL" clId="{9CF45508-42FB-4614-A4B1-90ECE0850649}" dt="2020-03-10T14:23:14.498" v="1" actId="20577"/>
          <ac:spMkLst>
            <pc:docMk/>
            <pc:sldMk cId="3123232332" sldId="774"/>
            <ac:spMk id="8" creationId="{5F0E2AB0-8723-46B4-B3AC-DEB188BE4C99}"/>
          </ac:spMkLst>
        </pc:spChg>
      </pc:sldChg>
      <pc:sldChg chg="modSp">
        <pc:chgData name="Sam Garnham" userId="ba4a3023-469b-47da-9b56-135bbb92583d" providerId="ADAL" clId="{9CF45508-42FB-4614-A4B1-90ECE0850649}" dt="2020-03-10T14:23:36.430" v="3" actId="20577"/>
        <pc:sldMkLst>
          <pc:docMk/>
          <pc:sldMk cId="3469364502" sldId="775"/>
        </pc:sldMkLst>
        <pc:spChg chg="mod">
          <ac:chgData name="Sam Garnham" userId="ba4a3023-469b-47da-9b56-135bbb92583d" providerId="ADAL" clId="{9CF45508-42FB-4614-A4B1-90ECE0850649}" dt="2020-03-10T14:23:36.430" v="3" actId="20577"/>
          <ac:spMkLst>
            <pc:docMk/>
            <pc:sldMk cId="3469364502" sldId="775"/>
            <ac:spMk id="8" creationId="{5F0E2AB0-8723-46B4-B3AC-DEB188BE4C99}"/>
          </ac:spMkLst>
        </pc:spChg>
      </pc:sldChg>
    </pc:docChg>
  </pc:docChgLst>
  <pc:docChgLst>
    <pc:chgData name="Jodie Walsh2" userId="S::jodie.walsh2@sja.org.uk::8f656482-1ee0-4981-a154-9528d7227717" providerId="AD" clId="Web-{CE567B0E-CF55-21F6-E06F-A7BBF9E54BBC}"/>
    <pc:docChg chg="modSld">
      <pc:chgData name="Jodie Walsh2" userId="S::jodie.walsh2@sja.org.uk::8f656482-1ee0-4981-a154-9528d7227717" providerId="AD" clId="Web-{CE567B0E-CF55-21F6-E06F-A7BBF9E54BBC}" dt="2020-02-10T11:46:16.057" v="1"/>
      <pc:docMkLst>
        <pc:docMk/>
      </pc:docMkLst>
      <pc:sldChg chg="modNotes">
        <pc:chgData name="Jodie Walsh2" userId="S::jodie.walsh2@sja.org.uk::8f656482-1ee0-4981-a154-9528d7227717" providerId="AD" clId="Web-{CE567B0E-CF55-21F6-E06F-A7BBF9E54BBC}" dt="2020-02-10T11:46:16.057" v="1"/>
        <pc:sldMkLst>
          <pc:docMk/>
          <pc:sldMk cId="281358155" sldId="656"/>
        </pc:sldMkLst>
      </pc:sldChg>
    </pc:docChg>
  </pc:docChgLst>
  <pc:docChgLst>
    <pc:chgData name="Justine Wilson" userId="S::justine.wilson@sja.org.uk::cd635167-bbd3-4a7f-9fa7-49f7026615ce" providerId="AD" clId="Web-{2B61753B-8E1A-4A86-EE83-236199040751}"/>
    <pc:docChg chg="modSld sldOrd">
      <pc:chgData name="Justine Wilson" userId="S::justine.wilson@sja.org.uk::cd635167-bbd3-4a7f-9fa7-49f7026615ce" providerId="AD" clId="Web-{2B61753B-8E1A-4A86-EE83-236199040751}" dt="2020-08-27T08:26:48.188" v="248" actId="20577"/>
      <pc:docMkLst>
        <pc:docMk/>
      </pc:docMkLst>
      <pc:sldChg chg="modNotes">
        <pc:chgData name="Justine Wilson" userId="S::justine.wilson@sja.org.uk::cd635167-bbd3-4a7f-9fa7-49f7026615ce" providerId="AD" clId="Web-{2B61753B-8E1A-4A86-EE83-236199040751}" dt="2020-08-27T08:21:56.466" v="12"/>
        <pc:sldMkLst>
          <pc:docMk/>
          <pc:sldMk cId="2455495828" sldId="669"/>
        </pc:sldMkLst>
      </pc:sldChg>
      <pc:sldChg chg="delSp modSp delAnim">
        <pc:chgData name="Justine Wilson" userId="S::justine.wilson@sja.org.uk::cd635167-bbd3-4a7f-9fa7-49f7026615ce" providerId="AD" clId="Web-{2B61753B-8E1A-4A86-EE83-236199040751}" dt="2020-08-27T08:26:48.125" v="246" actId="20577"/>
        <pc:sldMkLst>
          <pc:docMk/>
          <pc:sldMk cId="376031139" sldId="851"/>
        </pc:sldMkLst>
        <pc:spChg chg="mod">
          <ac:chgData name="Justine Wilson" userId="S::justine.wilson@sja.org.uk::cd635167-bbd3-4a7f-9fa7-49f7026615ce" providerId="AD" clId="Web-{2B61753B-8E1A-4A86-EE83-236199040751}" dt="2020-08-27T08:26:16.469" v="204" actId="20577"/>
          <ac:spMkLst>
            <pc:docMk/>
            <pc:sldMk cId="376031139" sldId="851"/>
            <ac:spMk id="2" creationId="{6686E384-42F0-4CAC-B194-8F7880243B62}"/>
          </ac:spMkLst>
        </pc:spChg>
        <pc:spChg chg="del">
          <ac:chgData name="Justine Wilson" userId="S::justine.wilson@sja.org.uk::cd635167-bbd3-4a7f-9fa7-49f7026615ce" providerId="AD" clId="Web-{2B61753B-8E1A-4A86-EE83-236199040751}" dt="2020-08-27T08:22:45.873" v="19"/>
          <ac:spMkLst>
            <pc:docMk/>
            <pc:sldMk cId="376031139" sldId="851"/>
            <ac:spMk id="6" creationId="{001992FE-BEAD-454F-9D8F-E3BF4C1588EE}"/>
          </ac:spMkLst>
        </pc:spChg>
        <pc:spChg chg="del">
          <ac:chgData name="Justine Wilson" userId="S::justine.wilson@sja.org.uk::cd635167-bbd3-4a7f-9fa7-49f7026615ce" providerId="AD" clId="Web-{2B61753B-8E1A-4A86-EE83-236199040751}" dt="2020-08-27T08:22:42.873" v="18"/>
          <ac:spMkLst>
            <pc:docMk/>
            <pc:sldMk cId="376031139" sldId="851"/>
            <ac:spMk id="7" creationId="{8793FFA6-ADA2-4448-8779-59F0E2D6355C}"/>
          </ac:spMkLst>
        </pc:spChg>
        <pc:spChg chg="del mod">
          <ac:chgData name="Justine Wilson" userId="S::justine.wilson@sja.org.uk::cd635167-bbd3-4a7f-9fa7-49f7026615ce" providerId="AD" clId="Web-{2B61753B-8E1A-4A86-EE83-236199040751}" dt="2020-08-27T08:22:38.357" v="17"/>
          <ac:spMkLst>
            <pc:docMk/>
            <pc:sldMk cId="376031139" sldId="851"/>
            <ac:spMk id="8" creationId="{53838891-F103-481D-A0CE-039A420AEF30}"/>
          </ac:spMkLst>
        </pc:spChg>
        <pc:spChg chg="mod">
          <ac:chgData name="Justine Wilson" userId="S::justine.wilson@sja.org.uk::cd635167-bbd3-4a7f-9fa7-49f7026615ce" providerId="AD" clId="Web-{2B61753B-8E1A-4A86-EE83-236199040751}" dt="2020-08-27T08:25:52.375" v="156" actId="1076"/>
          <ac:spMkLst>
            <pc:docMk/>
            <pc:sldMk cId="376031139" sldId="851"/>
            <ac:spMk id="9" creationId="{DC0BBE14-15E3-4686-B94E-665EE38F7159}"/>
          </ac:spMkLst>
        </pc:spChg>
        <pc:spChg chg="mod">
          <ac:chgData name="Justine Wilson" userId="S::justine.wilson@sja.org.uk::cd635167-bbd3-4a7f-9fa7-49f7026615ce" providerId="AD" clId="Web-{2B61753B-8E1A-4A86-EE83-236199040751}" dt="2020-08-27T08:25:55.578" v="157" actId="1076"/>
          <ac:spMkLst>
            <pc:docMk/>
            <pc:sldMk cId="376031139" sldId="851"/>
            <ac:spMk id="10" creationId="{9B7B3225-0026-43C3-9AD0-F1DBEB4D4CF2}"/>
          </ac:spMkLst>
        </pc:spChg>
        <pc:spChg chg="mod">
          <ac:chgData name="Justine Wilson" userId="S::justine.wilson@sja.org.uk::cd635167-bbd3-4a7f-9fa7-49f7026615ce" providerId="AD" clId="Web-{2B61753B-8E1A-4A86-EE83-236199040751}" dt="2020-08-27T08:26:48.125" v="246" actId="20577"/>
          <ac:spMkLst>
            <pc:docMk/>
            <pc:sldMk cId="376031139" sldId="851"/>
            <ac:spMk id="12" creationId="{8C41146F-A14D-40A4-80CF-41A541445448}"/>
          </ac:spMkLst>
        </pc:spChg>
      </pc:sldChg>
      <pc:sldChg chg="ord">
        <pc:chgData name="Justine Wilson" userId="S::justine.wilson@sja.org.uk::cd635167-bbd3-4a7f-9fa7-49f7026615ce" providerId="AD" clId="Web-{2B61753B-8E1A-4A86-EE83-236199040751}" dt="2020-08-27T08:22:27.435" v="13"/>
        <pc:sldMkLst>
          <pc:docMk/>
          <pc:sldMk cId="2522594767" sldId="852"/>
        </pc:sldMkLst>
      </pc:sldChg>
    </pc:docChg>
  </pc:docChgLst>
  <pc:docChgLst>
    <pc:chgData name="Jodie Walsh2" userId="8f656482-1ee0-4981-a154-9528d7227717" providerId="ADAL" clId="{2CAF8D5A-0D43-4387-ADA1-1524D3B33E11}"/>
    <pc:docChg chg="modSld">
      <pc:chgData name="Jodie Walsh2" userId="8f656482-1ee0-4981-a154-9528d7227717" providerId="ADAL" clId="{2CAF8D5A-0D43-4387-ADA1-1524D3B33E11}" dt="2021-02-22T13:41:46.457" v="0"/>
      <pc:docMkLst>
        <pc:docMk/>
      </pc:docMkLst>
      <pc:sldChg chg="addSp modSp">
        <pc:chgData name="Jodie Walsh2" userId="8f656482-1ee0-4981-a154-9528d7227717" providerId="ADAL" clId="{2CAF8D5A-0D43-4387-ADA1-1524D3B33E11}" dt="2021-02-22T13:41:46.457" v="0"/>
        <pc:sldMkLst>
          <pc:docMk/>
          <pc:sldMk cId="3199948157" sldId="652"/>
        </pc:sldMkLst>
        <pc:picChg chg="add mod">
          <ac:chgData name="Jodie Walsh2" userId="8f656482-1ee0-4981-a154-9528d7227717" providerId="ADAL" clId="{2CAF8D5A-0D43-4387-ADA1-1524D3B33E11}" dt="2021-02-22T13:41:46.457" v="0"/>
          <ac:picMkLst>
            <pc:docMk/>
            <pc:sldMk cId="3199948157" sldId="652"/>
            <ac:picMk id="10" creationId="{6E1D7F00-7542-42F0-AD46-FBDED7232B23}"/>
          </ac:picMkLst>
        </pc:picChg>
      </pc:sldChg>
    </pc:docChg>
  </pc:docChgLst>
  <pc:docChgLst>
    <pc:chgData name="Beth Elger" userId="bf3d7bc8-8abc-424a-96ba-25300c385cd3" providerId="ADAL" clId="{279F3CEF-E57F-4802-957B-9A6B4AB92B80}"/>
    <pc:docChg chg="modSld">
      <pc:chgData name="Beth Elger" userId="bf3d7bc8-8abc-424a-96ba-25300c385cd3" providerId="ADAL" clId="{279F3CEF-E57F-4802-957B-9A6B4AB92B80}" dt="2020-02-10T15:27:58.561" v="3" actId="255"/>
      <pc:docMkLst>
        <pc:docMk/>
      </pc:docMkLst>
      <pc:sldChg chg="modSp">
        <pc:chgData name="Beth Elger" userId="bf3d7bc8-8abc-424a-96ba-25300c385cd3" providerId="ADAL" clId="{279F3CEF-E57F-4802-957B-9A6B4AB92B80}" dt="2020-02-10T15:27:58.561" v="3" actId="255"/>
        <pc:sldMkLst>
          <pc:docMk/>
          <pc:sldMk cId="1223659656" sldId="847"/>
        </pc:sldMkLst>
        <pc:spChg chg="mod">
          <ac:chgData name="Beth Elger" userId="bf3d7bc8-8abc-424a-96ba-25300c385cd3" providerId="ADAL" clId="{279F3CEF-E57F-4802-957B-9A6B4AB92B80}" dt="2020-02-10T15:27:58.561" v="3" actId="255"/>
          <ac:spMkLst>
            <pc:docMk/>
            <pc:sldMk cId="1223659656" sldId="847"/>
            <ac:spMk id="5" creationId="{09BAF36C-FBB3-4071-A15D-0D06932A6D5A}"/>
          </ac:spMkLst>
        </pc:spChg>
      </pc:sldChg>
    </pc:docChg>
  </pc:docChgLst>
  <pc:docChgLst>
    <pc:chgData name="Beth Elger" userId="bf3d7bc8-8abc-424a-96ba-25300c385cd3" providerId="ADAL" clId="{C76BC00B-607C-42CF-8E5E-29A894E9887E}"/>
    <pc:docChg chg="undo addSld delSld modSld">
      <pc:chgData name="Beth Elger" userId="bf3d7bc8-8abc-424a-96ba-25300c385cd3" providerId="ADAL" clId="{C76BC00B-607C-42CF-8E5E-29A894E9887E}" dt="2020-03-03T13:25:06.897" v="66" actId="1076"/>
      <pc:docMkLst>
        <pc:docMk/>
      </pc:docMkLst>
      <pc:sldChg chg="addSp modSp add">
        <pc:chgData name="Beth Elger" userId="bf3d7bc8-8abc-424a-96ba-25300c385cd3" providerId="ADAL" clId="{C76BC00B-607C-42CF-8E5E-29A894E9887E}" dt="2020-03-03T13:25:06.897" v="66" actId="1076"/>
        <pc:sldMkLst>
          <pc:docMk/>
          <pc:sldMk cId="214277972" sldId="848"/>
        </pc:sldMkLst>
        <pc:spChg chg="mod">
          <ac:chgData name="Beth Elger" userId="bf3d7bc8-8abc-424a-96ba-25300c385cd3" providerId="ADAL" clId="{C76BC00B-607C-42CF-8E5E-29A894E9887E}" dt="2020-03-03T13:24:40.242" v="46" actId="14100"/>
          <ac:spMkLst>
            <pc:docMk/>
            <pc:sldMk cId="214277972" sldId="848"/>
            <ac:spMk id="2" creationId="{7067290D-DDB4-4325-A887-48E20B037F9A}"/>
          </ac:spMkLst>
        </pc:spChg>
        <pc:spChg chg="add mod">
          <ac:chgData name="Beth Elger" userId="bf3d7bc8-8abc-424a-96ba-25300c385cd3" providerId="ADAL" clId="{C76BC00B-607C-42CF-8E5E-29A894E9887E}" dt="2020-03-03T13:25:06.897" v="66" actId="1076"/>
          <ac:spMkLst>
            <pc:docMk/>
            <pc:sldMk cId="214277972" sldId="848"/>
            <ac:spMk id="4" creationId="{9A60915F-ABA3-4BFD-B8D1-8793BDA124FB}"/>
          </ac:spMkLst>
        </pc:spChg>
      </pc:sldChg>
    </pc:docChg>
  </pc:docChgLst>
  <pc:docChgLst>
    <pc:chgData name="Sam Garnham" userId="ba4a3023-469b-47da-9b56-135bbb92583d" providerId="ADAL" clId="{F64BD54C-FA8B-401D-BB11-E022B447AE70}"/>
    <pc:docChg chg="custSel modSld">
      <pc:chgData name="Sam Garnham" userId="ba4a3023-469b-47da-9b56-135bbb92583d" providerId="ADAL" clId="{F64BD54C-FA8B-401D-BB11-E022B447AE70}" dt="2020-03-06T11:31:14.840" v="0" actId="27636"/>
      <pc:docMkLst>
        <pc:docMk/>
      </pc:docMkLst>
      <pc:sldChg chg="modSp">
        <pc:chgData name="Sam Garnham" userId="ba4a3023-469b-47da-9b56-135bbb92583d" providerId="ADAL" clId="{F64BD54C-FA8B-401D-BB11-E022B447AE70}" dt="2020-03-06T11:31:14.840" v="0" actId="27636"/>
        <pc:sldMkLst>
          <pc:docMk/>
          <pc:sldMk cId="2431788967" sldId="756"/>
        </pc:sldMkLst>
        <pc:spChg chg="mod">
          <ac:chgData name="Sam Garnham" userId="ba4a3023-469b-47da-9b56-135bbb92583d" providerId="ADAL" clId="{F64BD54C-FA8B-401D-BB11-E022B447AE70}" dt="2020-03-06T11:31:14.840" v="0" actId="27636"/>
          <ac:spMkLst>
            <pc:docMk/>
            <pc:sldMk cId="2431788967" sldId="756"/>
            <ac:spMk id="16" creationId="{26A307DD-1B5B-4C92-BE6C-61F3E28F9313}"/>
          </ac:spMkLst>
        </pc:spChg>
      </pc:sldChg>
    </pc:docChg>
  </pc:docChgLst>
  <pc:docChgLst>
    <pc:chgData name="Justine Wilson" userId="S::justine.wilson@sja.org.uk::cd635167-bbd3-4a7f-9fa7-49f7026615ce" providerId="AD" clId="Web-{24A61566-CA32-46B2-ADDC-7EF8C38085E5}"/>
    <pc:docChg chg="modSld">
      <pc:chgData name="Justine Wilson" userId="S::justine.wilson@sja.org.uk::cd635167-bbd3-4a7f-9fa7-49f7026615ce" providerId="AD" clId="Web-{24A61566-CA32-46B2-ADDC-7EF8C38085E5}" dt="2021-01-14T15:58:26.777" v="47"/>
      <pc:docMkLst>
        <pc:docMk/>
      </pc:docMkLst>
      <pc:sldChg chg="modNotes">
        <pc:chgData name="Justine Wilson" userId="S::justine.wilson@sja.org.uk::cd635167-bbd3-4a7f-9fa7-49f7026615ce" providerId="AD" clId="Web-{24A61566-CA32-46B2-ADDC-7EF8C38085E5}" dt="2021-01-14T15:58:26.777" v="47"/>
        <pc:sldMkLst>
          <pc:docMk/>
          <pc:sldMk cId="1517119653" sldId="667"/>
        </pc:sldMkLst>
      </pc:sldChg>
      <pc:sldChg chg="modNotes">
        <pc:chgData name="Justine Wilson" userId="S::justine.wilson@sja.org.uk::cd635167-bbd3-4a7f-9fa7-49f7026615ce" providerId="AD" clId="Web-{24A61566-CA32-46B2-ADDC-7EF8C38085E5}" dt="2021-01-14T15:57:56.980" v="0"/>
        <pc:sldMkLst>
          <pc:docMk/>
          <pc:sldMk cId="2431788967" sldId="7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2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9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4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Answers can be found at end of power point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6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Answers can be found at end of power point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1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the image of skull protecting the brain. </a:t>
            </a:r>
          </a:p>
          <a:p>
            <a:r>
              <a:rPr lang="en-GB"/>
              <a:t>Think of all the things that the brain controls, explain that in case of severe head injury, these could be affected.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If bleeding or swelling in brain then what seems a mild head injury initially could become a severe head injury.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do you see? </a:t>
            </a:r>
          </a:p>
          <a:p>
            <a:r>
              <a:rPr lang="en-GB"/>
              <a:t>Not wearing helmet v wearing helmet </a:t>
            </a:r>
          </a:p>
          <a:p>
            <a:r>
              <a:rPr lang="en-GB"/>
              <a:t>Driver - head on steering wheel (seatbelt)  </a:t>
            </a:r>
          </a:p>
          <a:p>
            <a:r>
              <a:rPr lang="en-GB"/>
              <a:t>Discuss head injury possible in two instances i.e. when cyclist first hits car and then hits the floor!</a:t>
            </a:r>
          </a:p>
          <a:p>
            <a:r>
              <a:rPr lang="en-GB"/>
              <a:t>Accident prevention advice - wear a helmet!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4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 ALL of them!</a:t>
            </a:r>
          </a:p>
          <a:p>
            <a:r>
              <a:rPr lang="en-GB"/>
              <a:t>All are signs of worsening head injury so if any of these signs are evident you MUST seek medical help.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6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74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Trainer demonstrates then gets the students to practice using either the PP slide as a prompt or the sheet in the workbook. Trainer circulate and correct as necessary</a:t>
            </a: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Severe head injury to be covered with severe bleeding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69E76-7FB9-43B0-B0EB-47E4614077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1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747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Trainer demonstrates then gets the students to practice using either the PP slide as a prompt or the sheet in the workbook. Trainer circulate and correct as necessary</a:t>
            </a:r>
          </a:p>
          <a:p>
            <a:pPr defTabSz="1874794">
              <a:defRPr/>
            </a:pPr>
            <a:r>
              <a:rPr lang="en-GB" sz="2500">
                <a:solidFill>
                  <a:prstClr val="black"/>
                </a:solidFill>
              </a:rPr>
              <a:t>Severe head injury to be covered with severe bleeding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74794">
              <a:defRPr/>
            </a:pPr>
            <a:fld id="{DBF69E76-7FB9-43B0-B0EB-47E4614077F6}" type="slidenum">
              <a:rPr lang="en-GB">
                <a:solidFill>
                  <a:prstClr val="black"/>
                </a:solidFill>
              </a:rPr>
              <a:pPr defTabSz="1874794"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9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657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B0AF72-A6AA-486D-BBC7-C4559EC4FA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1066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3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>
            <a:normAutofit/>
          </a:bodyPr>
          <a:lstStyle>
            <a:lvl1pPr>
              <a:defRPr sz="2312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SJA WPT Training PPT background.jpg">
            <a:extLst>
              <a:ext uri="{FF2B5EF4-FFF2-40B4-BE49-F238E27FC236}">
                <a16:creationId xmlns:a16="http://schemas.microsoft.com/office/drawing/2014/main" id="{4B60F03F-C81E-425F-84C8-5A271A4AE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43759"/>
            <a:ext cx="9160664" cy="2712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3F85ED-1031-464B-8952-B362F75A9E85}"/>
              </a:ext>
            </a:extLst>
          </p:cNvPr>
          <p:cNvGrpSpPr/>
          <p:nvPr userDrawn="1"/>
        </p:nvGrpSpPr>
        <p:grpSpPr>
          <a:xfrm>
            <a:off x="2442844" y="4090359"/>
            <a:ext cx="6717821" cy="1489021"/>
            <a:chOff x="1842654" y="-1271155"/>
            <a:chExt cx="6705601" cy="1714086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3810793-184D-416E-BD9F-06339E0E4D19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BE0F8D4F-4FEC-43D2-A134-4484DCDDB8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7177401" y="-87794"/>
              <a:ext cx="1354220" cy="53072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917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63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KS3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Head injuries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8" r:id="rId14"/>
    <p:sldLayoutId id="2147483669" r:id="rId1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4cIFZx1f2E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356E0C0-E225-4A70-B7A1-11B6CE73B20F}"/>
              </a:ext>
            </a:extLst>
          </p:cNvPr>
          <p:cNvSpPr txBox="1"/>
          <p:nvPr/>
        </p:nvSpPr>
        <p:spPr>
          <a:xfrm>
            <a:off x="492736" y="1846688"/>
            <a:ext cx="2298567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78B4B-0F67-4AF3-87F4-327A80AE1962}"/>
              </a:ext>
            </a:extLst>
          </p:cNvPr>
          <p:cNvSpPr txBox="1"/>
          <p:nvPr/>
        </p:nvSpPr>
        <p:spPr>
          <a:xfrm>
            <a:off x="2927050" y="1850820"/>
            <a:ext cx="2298567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AC833-1B89-4396-BEB5-687D7FDB31AD}"/>
              </a:ext>
            </a:extLst>
          </p:cNvPr>
          <p:cNvSpPr txBox="1"/>
          <p:nvPr/>
        </p:nvSpPr>
        <p:spPr>
          <a:xfrm>
            <a:off x="5383596" y="1855444"/>
            <a:ext cx="2298567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028AB-5A8F-417E-A10C-1B3BF2CC344C}"/>
              </a:ext>
            </a:extLst>
          </p:cNvPr>
          <p:cNvSpPr txBox="1"/>
          <p:nvPr/>
        </p:nvSpPr>
        <p:spPr>
          <a:xfrm>
            <a:off x="492736" y="3663196"/>
            <a:ext cx="2298567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F562126-AE31-42A4-BE86-CFBB822FD92A}"/>
              </a:ext>
            </a:extLst>
          </p:cNvPr>
          <p:cNvSpPr txBox="1">
            <a:spLocks/>
          </p:cNvSpPr>
          <p:nvPr/>
        </p:nvSpPr>
        <p:spPr>
          <a:xfrm>
            <a:off x="491311" y="229490"/>
            <a:ext cx="3119230" cy="614072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j-lt"/>
              </a:rPr>
              <a:t>Starter Activity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C44DDA-BEAB-44C4-B23B-DB4812D277E7}"/>
              </a:ext>
            </a:extLst>
          </p:cNvPr>
          <p:cNvSpPr txBox="1">
            <a:spLocks/>
          </p:cNvSpPr>
          <p:nvPr/>
        </p:nvSpPr>
        <p:spPr>
          <a:xfrm>
            <a:off x="491311" y="828786"/>
            <a:ext cx="3850186" cy="505373"/>
          </a:xfrm>
          <a:prstGeom prst="rect">
            <a:avLst/>
          </a:prstGeom>
          <a:solidFill>
            <a:srgbClr val="009F4D"/>
          </a:solidFill>
        </p:spPr>
        <p:txBody>
          <a:bodyPr vert="horz" lIns="62034" tIns="31018" rIns="62034" bIns="31018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Severe head injury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A307DD-1B5B-4C92-BE6C-61F3E28F9313}"/>
              </a:ext>
            </a:extLst>
          </p:cNvPr>
          <p:cNvSpPr txBox="1">
            <a:spLocks/>
          </p:cNvSpPr>
          <p:nvPr/>
        </p:nvSpPr>
        <p:spPr>
          <a:xfrm>
            <a:off x="491311" y="1447066"/>
            <a:ext cx="6513595" cy="23584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 fontScale="92500" lnSpcReduction="2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your current  first aid knowledge to explain what you could do for each of the 5 steps.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1EDED-3AD2-4359-9D9A-991E3FAD2489}"/>
              </a:ext>
            </a:extLst>
          </p:cNvPr>
          <p:cNvSpPr txBox="1"/>
          <p:nvPr/>
        </p:nvSpPr>
        <p:spPr>
          <a:xfrm>
            <a:off x="2927050" y="3663196"/>
            <a:ext cx="2298567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B12F2D-722B-41A7-AD4E-88AE574BB203}"/>
              </a:ext>
            </a:extLst>
          </p:cNvPr>
          <p:cNvSpPr>
            <a:spLocks noChangeAspect="1"/>
          </p:cNvSpPr>
          <p:nvPr/>
        </p:nvSpPr>
        <p:spPr>
          <a:xfrm>
            <a:off x="491311" y="2086276"/>
            <a:ext cx="2170650" cy="6311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518238">
              <a:buSzPct val="100000"/>
              <a:defRPr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Dial _ _ _/112 for emergency help</a:t>
            </a:r>
          </a:p>
          <a:p>
            <a:pPr marL="174579" indent="-174579" defTabSz="518238" eaLnBrk="0" fontAlgn="base" hangingPunct="0">
              <a:spcBef>
                <a:spcPct val="0"/>
              </a:spcBef>
              <a:spcAft>
                <a:spcPts val="397"/>
              </a:spcAft>
              <a:defRPr/>
            </a:pPr>
            <a:endParaRPr lang="en-GB" sz="1167" b="1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885070-0C96-4E69-BCA1-C03A2A44F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70" y="2184284"/>
            <a:ext cx="777317" cy="13359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85153EE-D2E0-4606-BC93-5635E2C3EBBF}"/>
              </a:ext>
            </a:extLst>
          </p:cNvPr>
          <p:cNvSpPr/>
          <p:nvPr/>
        </p:nvSpPr>
        <p:spPr>
          <a:xfrm>
            <a:off x="2929332" y="2095435"/>
            <a:ext cx="2230718" cy="6311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518238">
              <a:buSzPct val="100000"/>
              <a:defRPr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Do NOT m_ _ _ your casualty if you suspect they could have a n_ _ _ </a:t>
            </a:r>
            <a:r>
              <a:rPr lang="en-GB" sz="1167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</a:t>
            </a: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_ _ _ _ _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C98780-7430-49D5-B1CF-83884EB78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9" t="29535" r="7191" b="12762"/>
          <a:stretch/>
        </p:blipFill>
        <p:spPr>
          <a:xfrm>
            <a:off x="3564435" y="2417143"/>
            <a:ext cx="1638592" cy="11044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743405-EAFB-4B86-AE14-83DE1F84D596}"/>
              </a:ext>
            </a:extLst>
          </p:cNvPr>
          <p:cNvSpPr/>
          <p:nvPr/>
        </p:nvSpPr>
        <p:spPr>
          <a:xfrm>
            <a:off x="5380385" y="2086275"/>
            <a:ext cx="2250312" cy="451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  <a:defRPr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Make sure the a_ _ _ _ _ is open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243FA5-26AF-4C77-AA31-03203AE97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697" b="9468"/>
          <a:stretch/>
        </p:blipFill>
        <p:spPr>
          <a:xfrm>
            <a:off x="5746316" y="2735271"/>
            <a:ext cx="2044054" cy="86773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D8201A-E391-427C-8D0F-FD2BEE3F939A}"/>
              </a:ext>
            </a:extLst>
          </p:cNvPr>
          <p:cNvSpPr/>
          <p:nvPr/>
        </p:nvSpPr>
        <p:spPr>
          <a:xfrm>
            <a:off x="491312" y="3885810"/>
            <a:ext cx="2298566" cy="2719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518238">
              <a:buSzPct val="100000"/>
              <a:defRPr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Treat any serious w_ _ _ _ _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C8249E-E501-45EE-8575-41E69277D50A}"/>
              </a:ext>
            </a:extLst>
          </p:cNvPr>
          <p:cNvSpPr/>
          <p:nvPr/>
        </p:nvSpPr>
        <p:spPr>
          <a:xfrm>
            <a:off x="2914172" y="3877244"/>
            <a:ext cx="2454762" cy="451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518238">
              <a:buSzPct val="100000"/>
              <a:defRPr/>
            </a:pP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Monitor casualty until </a:t>
            </a:r>
            <a:b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GB" sz="1167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e_ _ _ _ _ _ _ _ help arrives</a:t>
            </a:r>
          </a:p>
        </p:txBody>
      </p:sp>
    </p:spTree>
    <p:extLst>
      <p:ext uri="{BB962C8B-B14F-4D97-AF65-F5344CB8AC3E}">
        <p14:creationId xmlns:p14="http://schemas.microsoft.com/office/powerpoint/2010/main" val="243178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BB05-8763-4A59-B4B2-EE5A51BB889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256834" cy="551146"/>
          </a:xfrm>
        </p:spPr>
        <p:txBody>
          <a:bodyPr/>
          <a:lstStyle/>
          <a:p>
            <a:r>
              <a:rPr lang="en-GB"/>
              <a:t>What do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F5BD7-B326-46DF-8511-3A19A785B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0C121E-685F-4EB5-8590-DE1602553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7" b="97817" l="1391" r="97598">
                        <a14:foregroundMark x1="7838" y1="936" x2="1833" y2="10187"/>
                        <a14:foregroundMark x1="1833" y1="10187" x2="22440" y2="27339"/>
                        <a14:foregroundMark x1="22440" y1="27339" x2="74020" y2="2599"/>
                        <a14:foregroundMark x1="74020" y1="2599" x2="26865" y2="69023"/>
                        <a14:foregroundMark x1="26865" y1="69023" x2="88559" y2="28482"/>
                        <a14:foregroundMark x1="88559" y1="28482" x2="45322" y2="81913"/>
                        <a14:foregroundMark x1="45322" y1="81913" x2="99241" y2="47817"/>
                        <a14:foregroundMark x1="99241" y1="47817" x2="90796" y2="66595"/>
                        <a14:foregroundMark x1="96587" y1="32640" x2="83439" y2="7277"/>
                        <a14:foregroundMark x1="83439" y1="7277" x2="76738" y2="3119"/>
                        <a14:foregroundMark x1="76738" y1="3119" x2="69975" y2="2911"/>
                        <a14:foregroundMark x1="69975" y1="2911" x2="49747" y2="12162"/>
                        <a14:foregroundMark x1="49747" y1="12162" x2="36094" y2="11642"/>
                        <a14:foregroundMark x1="36094" y1="11642" x2="26549" y2="8212"/>
                        <a14:foregroundMark x1="26549" y1="8212" x2="3097" y2="22037"/>
                        <a14:foregroundMark x1="3097" y1="22037" x2="4994" y2="48857"/>
                        <a14:foregroundMark x1="4994" y1="48857" x2="15424" y2="77859"/>
                        <a14:foregroundMark x1="15424" y1="77859" x2="25474" y2="79626"/>
                        <a14:foregroundMark x1="25474" y1="79626" x2="33439" y2="72557"/>
                        <a14:foregroundMark x1="33439" y1="72557" x2="28129" y2="57900"/>
                        <a14:foregroundMark x1="28129" y1="57900" x2="1391" y2="38669"/>
                        <a14:foregroundMark x1="1391" y1="38669" x2="4425" y2="66944"/>
                        <a14:foregroundMark x1="4425" y1="66944" x2="14665" y2="71726"/>
                        <a14:foregroundMark x1="14665" y1="71726" x2="20860" y2="64553"/>
                        <a14:foregroundMark x1="20860" y1="64553" x2="23641" y2="54886"/>
                        <a14:foregroundMark x1="23641" y1="54886" x2="23641" y2="54886"/>
                        <a14:foregroundMark x1="1643" y1="14657" x2="1391" y2="59563"/>
                        <a14:foregroundMark x1="56637" y1="2807" x2="69279" y2="2807"/>
                        <a14:foregroundMark x1="66498" y1="75260" x2="66814" y2="83264"/>
                        <a14:foregroundMark x1="65803" y1="81705" x2="66688" y2="84407"/>
                        <a14:foregroundMark x1="64918" y1="82328" x2="64728" y2="92100"/>
                        <a14:foregroundMark x1="61820" y1="95738" x2="62263" y2="97817"/>
                        <a14:foregroundMark x1="62389" y1="95114" x2="62642" y2="97817"/>
                        <a14:foregroundMark x1="66245" y1="73701" x2="67383" y2="83472"/>
                        <a14:foregroundMark x1="67383" y1="83472" x2="67130" y2="84407"/>
                        <a14:foregroundMark x1="67130" y1="73493" x2="68584" y2="76819"/>
                        <a14:foregroundMark x1="66941" y1="74012" x2="67699" y2="78794"/>
                        <a14:foregroundMark x1="67699" y1="76507" x2="66688" y2="80873"/>
                        <a14:foregroundMark x1="67383" y1="77963" x2="67383" y2="81185"/>
                        <a14:foregroundMark x1="67573" y1="78482" x2="67573" y2="82328"/>
                        <a14:foregroundMark x1="67257" y1="82432" x2="67257" y2="84927"/>
                        <a14:foregroundMark x1="65929" y1="82017" x2="66245" y2="84511"/>
                        <a14:foregroundMark x1="62516" y1="89709" x2="65803" y2="90956"/>
                        <a14:foregroundMark x1="65487" y1="85551" x2="64855" y2="89189"/>
                        <a14:foregroundMark x1="68710" y1="79522" x2="67193" y2="90021"/>
                        <a14:foregroundMark x1="67193" y1="90021" x2="63527" y2="94387"/>
                        <a14:backgroundMark x1="67257" y1="99792" x2="73009" y2="75572"/>
                        <a14:backgroundMark x1="73009" y1="75572" x2="79772" y2="69023"/>
                        <a14:backgroundMark x1="79772" y1="69023" x2="99810" y2="67256"/>
                        <a14:backgroundMark x1="93047" y1="72245" x2="89191" y2="83472"/>
                        <a14:backgroundMark x1="89191" y1="83472" x2="88622" y2="94179"/>
                        <a14:backgroundMark x1="88622" y1="94179" x2="88622" y2="94179"/>
                        <a14:backgroundMark x1="94817" y1="74948" x2="94248" y2="98545"/>
                        <a14:backgroundMark x1="85209" y1="79418" x2="85398" y2="93555"/>
                        <a14:backgroundMark x1="89823" y1="87110" x2="98483" y2="83992"/>
                        <a14:backgroundMark x1="98483" y1="83992" x2="76802" y2="93555"/>
                        <a14:backgroundMark x1="76802" y1="93555" x2="91277" y2="70478"/>
                        <a14:backgroundMark x1="91277" y1="70478" x2="91277" y2="70478"/>
                        <a14:backgroundMark x1="89507" y1="69543" x2="77686" y2="99896"/>
                        <a14:backgroundMark x1="96144" y1="82640" x2="97345" y2="83472"/>
                        <a14:backgroundMark x1="77876" y1="95634" x2="77876" y2="95634"/>
                        <a14:backgroundMark x1="77686" y1="95322" x2="77686" y2="95322"/>
                        <a14:backgroundMark x1="78003" y1="95426" x2="78003" y2="95426"/>
                        <a14:backgroundMark x1="78571" y1="93971" x2="78129" y2="94179"/>
                        <a14:backgroundMark x1="77750" y1="94387" x2="77750" y2="94387"/>
                        <a14:backgroundMark x1="78003" y1="94699" x2="78445" y2="95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 bwMode="auto">
          <a:xfrm>
            <a:off x="884321" y="1029942"/>
            <a:ext cx="7247021" cy="45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92269-91CA-4CD2-96A3-2DE2EE452504}"/>
              </a:ext>
            </a:extLst>
          </p:cNvPr>
          <p:cNvSpPr txBox="1"/>
          <p:nvPr/>
        </p:nvSpPr>
        <p:spPr>
          <a:xfrm>
            <a:off x="406354" y="842209"/>
            <a:ext cx="3190034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GB" sz="14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400" b="1"/>
              <a:t>What do you see? Who could have a head injury?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35038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A5E3-B3AE-4145-8A00-4BD999265E0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802670" cy="551146"/>
          </a:xfrm>
        </p:spPr>
        <p:txBody>
          <a:bodyPr/>
          <a:lstStyle/>
          <a:p>
            <a:r>
              <a:rPr lang="en-GB"/>
              <a:t>Types of head injury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B76CE-2C37-490C-84C2-4758E0CE4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9FB36-36AD-4781-A694-CD20E6610509}"/>
              </a:ext>
            </a:extLst>
          </p:cNvPr>
          <p:cNvSpPr/>
          <p:nvPr/>
        </p:nvSpPr>
        <p:spPr>
          <a:xfrm>
            <a:off x="491630" y="1187116"/>
            <a:ext cx="4000160" cy="2859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Concussion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Temporary injury to the brain usually caused by a bump, blow or jolt to the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Temporary loss of responsiveness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Confused but only for a short time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Makes a full recovery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39F5A-83DE-4790-8A63-D4C70717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87116"/>
            <a:ext cx="4000160" cy="2608797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DF088-B2DE-4E3A-8B23-56575F78C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0" y="1187116"/>
            <a:ext cx="4000160" cy="125640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78269-4A4F-43F4-B889-CC394798FEAC}"/>
              </a:ext>
            </a:extLst>
          </p:cNvPr>
          <p:cNvSpPr/>
          <p:nvPr/>
        </p:nvSpPr>
        <p:spPr>
          <a:xfrm>
            <a:off x="4652210" y="1187116"/>
            <a:ext cx="4000160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Compression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Bleeding and/or swelling inside of the skull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FC95D-0ECE-4DE4-B66F-657FE104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0" y="2538226"/>
            <a:ext cx="4000160" cy="125640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FD027-B025-4062-9B0C-1B3086A33009}"/>
              </a:ext>
            </a:extLst>
          </p:cNvPr>
          <p:cNvSpPr/>
          <p:nvPr/>
        </p:nvSpPr>
        <p:spPr>
          <a:xfrm>
            <a:off x="4652210" y="2534038"/>
            <a:ext cx="400016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800" b="1"/>
              <a:t>Skull fracture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800"/>
              <a:t>A crack or break in the skull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F887-F7A5-4835-BFC6-D38A1DDF29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524160" cy="551146"/>
          </a:xfrm>
        </p:spPr>
        <p:txBody>
          <a:bodyPr/>
          <a:lstStyle/>
          <a:p>
            <a:r>
              <a:rPr lang="en-GB"/>
              <a:t>Seeking medical advice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EB87-30EC-458E-8514-BF9E50D7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B4BC7-1678-4B54-9FE7-B068C14AC3E6}"/>
              </a:ext>
            </a:extLst>
          </p:cNvPr>
          <p:cNvSpPr/>
          <p:nvPr/>
        </p:nvSpPr>
        <p:spPr>
          <a:xfrm>
            <a:off x="0" y="1029941"/>
            <a:ext cx="9143999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1400" b="1"/>
              <a:t>Following a head injury , which of the following do you think somebody should seek medical advice for?</a:t>
            </a:r>
            <a:endParaRPr lang="en-US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0CF23-6A39-444E-8994-FF34968D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5493" y="1907454"/>
            <a:ext cx="1355390" cy="1203158"/>
            <a:chOff x="224673" y="1748589"/>
            <a:chExt cx="1355390" cy="12031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EF2C11-9D3F-4F59-9049-EED7BD507EED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D74E9D-3E17-41F1-B33F-C98D885A32AD}"/>
                </a:ext>
              </a:extLst>
            </p:cNvPr>
            <p:cNvSpPr/>
            <p:nvPr/>
          </p:nvSpPr>
          <p:spPr>
            <a:xfrm>
              <a:off x="224673" y="1991547"/>
              <a:ext cx="135539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Drowsiness that is getting worse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BDFCD-F475-46F9-89E1-FF9AFDF66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8323" y="2210504"/>
            <a:ext cx="981154" cy="828233"/>
            <a:chOff x="2986261" y="2549722"/>
            <a:chExt cx="981154" cy="8282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C3D00-DA53-486F-82CB-0AD5BF736225}"/>
                </a:ext>
              </a:extLst>
            </p:cNvPr>
            <p:cNvSpPr/>
            <p:nvPr/>
          </p:nvSpPr>
          <p:spPr>
            <a:xfrm>
              <a:off x="3061121" y="2549722"/>
              <a:ext cx="831434" cy="828233"/>
            </a:xfrm>
            <a:prstGeom prst="ellipse">
              <a:avLst/>
            </a:prstGeom>
            <a:solidFill>
              <a:srgbClr val="EDE92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F1B25C-2B93-4247-82D6-4EEE30A06D1A}"/>
                </a:ext>
              </a:extLst>
            </p:cNvPr>
            <p:cNvSpPr/>
            <p:nvPr/>
          </p:nvSpPr>
          <p:spPr>
            <a:xfrm>
              <a:off x="2986261" y="2694299"/>
              <a:ext cx="98115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Double vision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B4976-6E2A-4392-9FE3-B79373B6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8178" y="1729725"/>
            <a:ext cx="1355390" cy="895381"/>
            <a:chOff x="4009191" y="1888863"/>
            <a:chExt cx="1355390" cy="8953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3C8CEC-2F17-4052-A409-2091558AEC80}"/>
                </a:ext>
              </a:extLst>
            </p:cNvPr>
            <p:cNvSpPr/>
            <p:nvPr/>
          </p:nvSpPr>
          <p:spPr>
            <a:xfrm>
              <a:off x="4224257" y="1888863"/>
              <a:ext cx="925259" cy="895381"/>
            </a:xfrm>
            <a:prstGeom prst="ellipse">
              <a:avLst/>
            </a:prstGeom>
            <a:solidFill>
              <a:srgbClr val="8D8E8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E9C5B6-A2B5-4049-9C9E-0B2EE2A0263B}"/>
                </a:ext>
              </a:extLst>
            </p:cNvPr>
            <p:cNvSpPr/>
            <p:nvPr/>
          </p:nvSpPr>
          <p:spPr>
            <a:xfrm>
              <a:off x="4009191" y="2174970"/>
              <a:ext cx="135539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Confusion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5E5E8-723C-4191-879B-D1FBDE37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27993" y="1632780"/>
            <a:ext cx="1355390" cy="1203158"/>
            <a:chOff x="224673" y="1748589"/>
            <a:chExt cx="1355390" cy="12031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C600DA-B319-4EF4-AA2F-1DC93E14CD9F}"/>
                </a:ext>
              </a:extLst>
            </p:cNvPr>
            <p:cNvSpPr/>
            <p:nvPr/>
          </p:nvSpPr>
          <p:spPr>
            <a:xfrm>
              <a:off x="288758" y="1748589"/>
              <a:ext cx="1227221" cy="1203158"/>
            </a:xfrm>
            <a:prstGeom prst="ellipse">
              <a:avLst/>
            </a:prstGeom>
            <a:solidFill>
              <a:srgbClr val="007A5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57C5D9-B09E-4A3B-9225-861FEA4CDE60}"/>
                </a:ext>
              </a:extLst>
            </p:cNvPr>
            <p:cNvSpPr/>
            <p:nvPr/>
          </p:nvSpPr>
          <p:spPr>
            <a:xfrm>
              <a:off x="224673" y="1842336"/>
              <a:ext cx="1355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Difficulty speaking and/or walking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A0E9A-FE69-4589-B591-18AAB94434DB}"/>
              </a:ext>
            </a:extLst>
          </p:cNvPr>
          <p:cNvGrpSpPr/>
          <p:nvPr/>
        </p:nvGrpSpPr>
        <p:grpSpPr>
          <a:xfrm>
            <a:off x="978580" y="4143620"/>
            <a:ext cx="1355390" cy="895381"/>
            <a:chOff x="978580" y="4143620"/>
            <a:chExt cx="1355390" cy="89538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C671174-2D8F-4546-9661-F82DCDBD1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93646" y="4143620"/>
              <a:ext cx="925259" cy="895381"/>
            </a:xfrm>
            <a:prstGeom prst="ellipse">
              <a:avLst/>
            </a:prstGeom>
            <a:solidFill>
              <a:srgbClr val="8D8E8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39860B-8E9C-44E7-A2C0-253E879B88C1}"/>
                </a:ext>
              </a:extLst>
            </p:cNvPr>
            <p:cNvSpPr/>
            <p:nvPr/>
          </p:nvSpPr>
          <p:spPr>
            <a:xfrm>
              <a:off x="978580" y="4314311"/>
              <a:ext cx="135539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Seizure (fitting)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3F3A64-34D3-428F-B1FD-209443E5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8661" y="3258250"/>
            <a:ext cx="1227221" cy="1203158"/>
            <a:chOff x="2090656" y="2857500"/>
            <a:chExt cx="1227221" cy="12031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BF4E63-B0FA-47AF-9073-B84CC21BC92D}"/>
                </a:ext>
              </a:extLst>
            </p:cNvPr>
            <p:cNvSpPr/>
            <p:nvPr/>
          </p:nvSpPr>
          <p:spPr>
            <a:xfrm>
              <a:off x="2090656" y="2857500"/>
              <a:ext cx="1227221" cy="1203158"/>
            </a:xfrm>
            <a:prstGeom prst="ellipse">
              <a:avLst/>
            </a:prstGeom>
            <a:solidFill>
              <a:srgbClr val="009F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6B47FD-E4A6-48A1-ADFD-A2E3F8B2564B}"/>
                </a:ext>
              </a:extLst>
            </p:cNvPr>
            <p:cNvSpPr/>
            <p:nvPr/>
          </p:nvSpPr>
          <p:spPr>
            <a:xfrm>
              <a:off x="2090656" y="3016123"/>
              <a:ext cx="12272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A headache that is not getting better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F33BDD9-3A19-4337-910A-C83219686835}"/>
              </a:ext>
            </a:extLst>
          </p:cNvPr>
          <p:cNvGrpSpPr/>
          <p:nvPr/>
        </p:nvGrpSpPr>
        <p:grpSpPr>
          <a:xfrm>
            <a:off x="4700103" y="3481901"/>
            <a:ext cx="1355390" cy="1203158"/>
            <a:chOff x="4700103" y="3481901"/>
            <a:chExt cx="1355390" cy="120315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81ABA7-970B-40CB-97D2-64D2F0865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64188" y="3481901"/>
              <a:ext cx="1227221" cy="1203158"/>
            </a:xfrm>
            <a:prstGeom prst="ellipse">
              <a:avLst/>
            </a:prstGeom>
            <a:solidFill>
              <a:srgbClr val="EDE92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94E52-A942-42B7-A82A-A3F1137B4923}"/>
                </a:ext>
              </a:extLst>
            </p:cNvPr>
            <p:cNvSpPr/>
            <p:nvPr/>
          </p:nvSpPr>
          <p:spPr>
            <a:xfrm>
              <a:off x="4700103" y="3575648"/>
              <a:ext cx="1355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/>
                <a:t>Loss of memory and/or dizziness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646386-5CB9-43F8-A26E-B1D638E683A3}"/>
              </a:ext>
            </a:extLst>
          </p:cNvPr>
          <p:cNvGrpSpPr/>
          <p:nvPr/>
        </p:nvGrpSpPr>
        <p:grpSpPr>
          <a:xfrm>
            <a:off x="7348384" y="3352367"/>
            <a:ext cx="1227221" cy="926990"/>
            <a:chOff x="7348384" y="3352367"/>
            <a:chExt cx="1227221" cy="9269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CA790F-1E8D-4C22-8E71-AF13C30EA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83324" y="3352367"/>
              <a:ext cx="957343" cy="926990"/>
            </a:xfrm>
            <a:prstGeom prst="ellipse">
              <a:avLst/>
            </a:prstGeom>
            <a:solidFill>
              <a:srgbClr val="009F4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9E0CAA-E2D2-4892-B8FB-9A0D31776A50}"/>
                </a:ext>
              </a:extLst>
            </p:cNvPr>
            <p:cNvSpPr/>
            <p:nvPr/>
          </p:nvSpPr>
          <p:spPr>
            <a:xfrm>
              <a:off x="7348384" y="3654279"/>
              <a:ext cx="122722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</a:rPr>
                <a:t>Vomiting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290D-DDB4-4325-A887-48E20B03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91" y="285942"/>
            <a:ext cx="4298138" cy="583884"/>
          </a:xfrm>
        </p:spPr>
        <p:txBody>
          <a:bodyPr/>
          <a:lstStyle/>
          <a:p>
            <a:r>
              <a:rPr lang="en-GB" sz="4000" dirty="0"/>
              <a:t>Watch this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BC849-CCCE-4567-B255-8C6B20AC1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0915F-ABA3-4BFD-B8D1-8793BDA124FB}"/>
              </a:ext>
            </a:extLst>
          </p:cNvPr>
          <p:cNvSpPr txBox="1"/>
          <p:nvPr/>
        </p:nvSpPr>
        <p:spPr>
          <a:xfrm>
            <a:off x="2798956" y="2534334"/>
            <a:ext cx="354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hlinkClick r:id="rId2"/>
              </a:rPr>
              <a:t>HEAD INJURY</a:t>
            </a:r>
            <a:endParaRPr lang="en-GB" sz="3600" b="1"/>
          </a:p>
        </p:txBody>
      </p:sp>
    </p:spTree>
    <p:extLst>
      <p:ext uri="{BB962C8B-B14F-4D97-AF65-F5344CB8AC3E}">
        <p14:creationId xmlns:p14="http://schemas.microsoft.com/office/powerpoint/2010/main" val="2142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E26A-0E5E-46A7-8076-F09BFE43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9" y="478800"/>
            <a:ext cx="6738423" cy="583884"/>
          </a:xfrm>
        </p:spPr>
        <p:txBody>
          <a:bodyPr lIns="104287" tIns="52144" rIns="104287" bIns="52144" anchor="t"/>
          <a:lstStyle/>
          <a:p>
            <a:r>
              <a:rPr lang="en-GB" sz="3700"/>
              <a:t>Your turn: Minor head injury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424101" y="1557232"/>
            <a:ext cx="151794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>
                <a:latin typeface="+mj-lt"/>
                <a:ea typeface="MS PGothic"/>
              </a:rPr>
              <a:t>Help your casualty to sit down</a:t>
            </a:r>
          </a:p>
          <a:p>
            <a:pPr marL="232781" indent="-232781">
              <a:spcAft>
                <a:spcPts val="530"/>
              </a:spcAft>
            </a:pPr>
            <a:endParaRPr lang="en-GB" sz="1400" b="1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9A6C6-F111-4535-96B9-EFAE3E51E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968" y="1235232"/>
            <a:ext cx="1754735" cy="1760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5101865" y="1557232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Apply a cold compress to the injured area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Treat any wounds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1443172" y="3221540"/>
            <a:ext cx="1517941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3. </a:t>
            </a:r>
            <a:r>
              <a:rPr lang="en-GB" sz="1400">
                <a:latin typeface="+mj-lt"/>
                <a:ea typeface="MS PGothic"/>
              </a:rPr>
              <a:t>Monitor your casualty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400">
                <a:latin typeface="+mj-lt"/>
                <a:ea typeface="MS PGothic"/>
              </a:rPr>
              <a:t>Watch for drowsiness and vomiting </a:t>
            </a:r>
            <a:endParaRPr lang="en-GB" sz="1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38B90-3FF1-4FB9-B957-4FD10EE4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63" y="2888316"/>
            <a:ext cx="1754735" cy="17608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5107481" y="3228953"/>
            <a:ext cx="1302029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Get help if necessary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349" y="2707280"/>
            <a:ext cx="1215970" cy="2089785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69C1E1-F22C-47B8-945D-54C9798CE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4"/>
            <a:ext cx="1575776" cy="30917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36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E26A-0E5E-46A7-8076-F09BFE43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99" y="478800"/>
            <a:ext cx="6998733" cy="583884"/>
          </a:xfrm>
        </p:spPr>
        <p:txBody>
          <a:bodyPr lIns="104287" tIns="52144" rIns="104287" bIns="52144" anchor="t"/>
          <a:lstStyle/>
          <a:p>
            <a:r>
              <a:rPr lang="en-GB" sz="3600" dirty="0"/>
              <a:t>Your turn: Severe head injury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22ACDE-5DCF-4D7B-ABAC-8F2B98FFD31E}"/>
              </a:ext>
            </a:extLst>
          </p:cNvPr>
          <p:cNvSpPr>
            <a:spLocks noChangeAspect="1"/>
          </p:cNvSpPr>
          <p:nvPr/>
        </p:nvSpPr>
        <p:spPr>
          <a:xfrm>
            <a:off x="1086882" y="1615387"/>
            <a:ext cx="188996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1. </a:t>
            </a:r>
            <a:r>
              <a:rPr lang="en-GB" sz="1400">
                <a:latin typeface="+mj-lt"/>
                <a:ea typeface="MS PGothic"/>
              </a:rPr>
              <a:t>Dial 999/112 for emergency help</a:t>
            </a:r>
          </a:p>
          <a:p>
            <a:pPr marL="232781" indent="-232781" defTabSz="691012" eaLnBrk="0" fontAlgn="base" hangingPunct="0">
              <a:spcBef>
                <a:spcPct val="0"/>
              </a:spcBef>
              <a:spcAft>
                <a:spcPts val="530"/>
              </a:spcAft>
              <a:defRPr/>
            </a:pPr>
            <a:endParaRPr lang="en-GB" sz="1400" b="1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75C341-363A-43B2-B8CB-297E19A4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43" y="1131267"/>
            <a:ext cx="1064205" cy="1828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5453EB-AD93-4826-8C14-A3BE91B5B369}"/>
              </a:ext>
            </a:extLst>
          </p:cNvPr>
          <p:cNvSpPr/>
          <p:nvPr/>
        </p:nvSpPr>
        <p:spPr>
          <a:xfrm>
            <a:off x="4215002" y="1615387"/>
            <a:ext cx="2129758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2. </a:t>
            </a:r>
            <a:r>
              <a:rPr lang="en-GB" sz="1400">
                <a:latin typeface="+mj-lt"/>
                <a:ea typeface="MS PGothic"/>
              </a:rPr>
              <a:t>Do NOT move your casualty if you suspect they could have a neck 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AB673-6421-4BAA-8A93-FD0C79777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919" y="643030"/>
            <a:ext cx="2735516" cy="27414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8A470E-E9C8-4A72-9B26-B580B692552B}"/>
              </a:ext>
            </a:extLst>
          </p:cNvPr>
          <p:cNvSpPr/>
          <p:nvPr/>
        </p:nvSpPr>
        <p:spPr>
          <a:xfrm>
            <a:off x="1107459" y="3480750"/>
            <a:ext cx="151794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3. </a:t>
            </a:r>
            <a:r>
              <a:rPr lang="en-GB" sz="1400">
                <a:latin typeface="+mj-lt"/>
                <a:ea typeface="MS PGothic"/>
              </a:rPr>
              <a:t>Make sure the airway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2C2E9-9759-4E23-A129-4714F80BB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935"/>
          <a:stretch/>
        </p:blipFill>
        <p:spPr>
          <a:xfrm>
            <a:off x="969738" y="3395910"/>
            <a:ext cx="2703112" cy="14215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F01726-0902-47F5-9EF0-8EA26D8C3B8D}"/>
              </a:ext>
            </a:extLst>
          </p:cNvPr>
          <p:cNvSpPr/>
          <p:nvPr/>
        </p:nvSpPr>
        <p:spPr>
          <a:xfrm>
            <a:off x="4246919" y="3480749"/>
            <a:ext cx="152012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4. </a:t>
            </a:r>
            <a:r>
              <a:rPr lang="en-GB" sz="1400">
                <a:latin typeface="+mj-lt"/>
                <a:ea typeface="MS PGothic"/>
              </a:rPr>
              <a:t>Treat any serious wounds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ED05F-BF76-4EFF-B3CC-734AEDDBBC28}"/>
              </a:ext>
            </a:extLst>
          </p:cNvPr>
          <p:cNvSpPr/>
          <p:nvPr/>
        </p:nvSpPr>
        <p:spPr>
          <a:xfrm>
            <a:off x="6109814" y="3480750"/>
            <a:ext cx="198944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691012">
              <a:buSzPct val="100000"/>
              <a:defRPr/>
            </a:pPr>
            <a:r>
              <a:rPr lang="en-GB" sz="1400" b="1">
                <a:solidFill>
                  <a:srgbClr val="007A53"/>
                </a:solidFill>
                <a:latin typeface="+mj-lt"/>
                <a:ea typeface="MS PGothic"/>
              </a:rPr>
              <a:t>5. </a:t>
            </a:r>
            <a:r>
              <a:rPr lang="en-GB" sz="1400">
                <a:latin typeface="+mj-lt"/>
                <a:ea typeface="MS PGothic"/>
              </a:rPr>
              <a:t>Monitor casualty until emergency help arrives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F007F4-C897-4574-8AF4-6B9793B39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4"/>
            <a:ext cx="1575776" cy="30917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1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04DD-594E-4D61-810C-5C5504CF22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283934" cy="551146"/>
          </a:xfrm>
        </p:spPr>
        <p:txBody>
          <a:bodyPr lIns="74441" tIns="37221" rIns="74441" bIns="37221" anchor="t"/>
          <a:lstStyle/>
          <a:p>
            <a:r>
              <a:rPr lang="en-GB" dirty="0"/>
              <a:t>Quiz time </a:t>
            </a:r>
            <a:r>
              <a:rPr lang="en-GB" sz="1800" dirty="0"/>
              <a:t>(answers on slides 26-27)</a:t>
            </a:r>
            <a:endParaRPr lang="en-GB" sz="18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1178-71EF-48F8-8F98-04434FBB9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C2F31C-1FF3-47F2-A7A7-3B843BFD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066" y="1114875"/>
            <a:ext cx="7552975" cy="3088106"/>
          </a:xfrm>
          <a:prstGeom prst="wedgeRectCallout">
            <a:avLst>
              <a:gd name="adj1" fmla="val -44860"/>
              <a:gd name="adj2" fmla="val 65237"/>
            </a:avLst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992FE-BEAD-454F-9D8F-E3BF4C1588EE}"/>
              </a:ext>
            </a:extLst>
          </p:cNvPr>
          <p:cNvSpPr/>
          <p:nvPr/>
        </p:nvSpPr>
        <p:spPr>
          <a:xfrm>
            <a:off x="1403066" y="1104398"/>
            <a:ext cx="667353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1.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one sign of a head injury.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3FFA6-ADA2-4448-8779-59F0E2D6355C}"/>
              </a:ext>
            </a:extLst>
          </p:cNvPr>
          <p:cNvSpPr/>
          <p:nvPr/>
        </p:nvSpPr>
        <p:spPr>
          <a:xfrm>
            <a:off x="1403066" y="1441016"/>
            <a:ext cx="6852155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2.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State one way to prevent a head injury.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38891-F103-481D-A0CE-039A420AEF30}"/>
              </a:ext>
            </a:extLst>
          </p:cNvPr>
          <p:cNvSpPr/>
          <p:nvPr/>
        </p:nvSpPr>
        <p:spPr>
          <a:xfrm>
            <a:off x="1403066" y="1756591"/>
            <a:ext cx="674269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3.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the part of the body which protects the brain.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BBE14-15E3-4686-B94E-665EE38F7159}"/>
              </a:ext>
            </a:extLst>
          </p:cNvPr>
          <p:cNvSpPr/>
          <p:nvPr/>
        </p:nvSpPr>
        <p:spPr>
          <a:xfrm>
            <a:off x="1403066" y="2084131"/>
            <a:ext cx="418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4.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How many bones form the skull?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B3225-0026-43C3-9AD0-F1DBEB4D4CF2}"/>
              </a:ext>
            </a:extLst>
          </p:cNvPr>
          <p:cNvSpPr/>
          <p:nvPr/>
        </p:nvSpPr>
        <p:spPr>
          <a:xfrm>
            <a:off x="1403066" y="2460584"/>
            <a:ext cx="4953600" cy="4001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5.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Name one thing that the brain controls.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E384-42F0-4CAC-B194-8F7880243B62}"/>
              </a:ext>
            </a:extLst>
          </p:cNvPr>
          <p:cNvSpPr/>
          <p:nvPr/>
        </p:nvSpPr>
        <p:spPr>
          <a:xfrm>
            <a:off x="1427034" y="2840133"/>
            <a:ext cx="8364992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>
                <a:solidFill>
                  <a:srgbClr val="007A53"/>
                </a:solidFill>
              </a:rPr>
              <a:t>6.</a:t>
            </a:r>
            <a:r>
              <a:rPr lang="en-GB" altLang="en-US" sz="2000">
                <a:solidFill>
                  <a:srgbClr val="007A53"/>
                </a:solidFill>
              </a:rPr>
              <a:t> </a:t>
            </a:r>
            <a:r>
              <a:rPr lang="en-GB" altLang="en-US" sz="2000"/>
              <a:t>Describe how somebody would treat a head injury. </a:t>
            </a:r>
            <a:endParaRPr lang="en-GB"/>
          </a:p>
          <a:p>
            <a:pPr>
              <a:buClr>
                <a:srgbClr val="007A53"/>
              </a:buClr>
            </a:pPr>
            <a:r>
              <a:rPr lang="en-GB" altLang="en-US" sz="2000"/>
              <a:t>   (minor/severe)</a:t>
            </a:r>
            <a:endParaRPr lang="en-GB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1146F-A14D-40A4-80CF-41A541445448}"/>
              </a:ext>
            </a:extLst>
          </p:cNvPr>
          <p:cNvSpPr/>
          <p:nvPr/>
        </p:nvSpPr>
        <p:spPr>
          <a:xfrm>
            <a:off x="1435377" y="3126825"/>
            <a:ext cx="667353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  <a:cs typeface="Arial"/>
              </a:rPr>
              <a:t>   </a:t>
            </a:r>
            <a:endParaRPr lang="en-GB" altLang="en-US" sz="2000" b="1" dirty="0">
              <a:solidFill>
                <a:srgbClr val="007A53"/>
              </a:solidFill>
            </a:endParaRPr>
          </a:p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Bonus question…</a:t>
            </a:r>
            <a:br>
              <a:rPr lang="en-GB" altLang="en-US" sz="2000" b="1" dirty="0">
                <a:solidFill>
                  <a:srgbClr val="007A53"/>
                </a:solidFill>
              </a:rPr>
            </a:br>
            <a:r>
              <a:rPr lang="en-GB" altLang="en-US" sz="2000" dirty="0"/>
              <a:t>Name one type of head injury and explain what it</a:t>
            </a:r>
            <a:r>
              <a:rPr lang="en-GB" altLang="en-US" sz="2000" dirty="0">
                <a:solidFill>
                  <a:schemeClr val="bg1"/>
                </a:solidFill>
              </a:rPr>
              <a:t>.</a:t>
            </a:r>
            <a:r>
              <a:rPr lang="en-GB" altLang="en-US" sz="2000" dirty="0"/>
              <a:t>is</a:t>
            </a:r>
            <a:endParaRPr lang="en-GB" altLang="en-US" sz="2000" b="1" dirty="0">
              <a:solidFill>
                <a:srgbClr val="007A53"/>
              </a:solidFill>
              <a:cs typeface="Arial"/>
            </a:endParaRPr>
          </a:p>
        </p:txBody>
      </p:sp>
      <p:pic>
        <p:nvPicPr>
          <p:cNvPr id="13" name="Picture 2" descr="Brain, Brainstorming, Character, Smart">
            <a:extLst>
              <a:ext uri="{FF2B5EF4-FFF2-40B4-BE49-F238E27FC236}">
                <a16:creationId xmlns:a16="http://schemas.microsoft.com/office/drawing/2014/main" id="{2355F709-CF17-421F-AF45-C2BC98CC9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3988886"/>
            <a:ext cx="1761808" cy="15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9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B2F9-979C-40C3-8B06-E7B77B3A7D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861170" cy="551146"/>
          </a:xfrm>
        </p:spPr>
        <p:txBody>
          <a:bodyPr/>
          <a:lstStyle/>
          <a:p>
            <a:r>
              <a:rPr lang="en-GB"/>
              <a:t>Activity   A1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29FD-7270-4612-944D-450C72A20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E2AB0-8723-46B4-B3AC-DEB188BE4C99}"/>
              </a:ext>
            </a:extLst>
          </p:cNvPr>
          <p:cNvSpPr txBox="1"/>
          <p:nvPr/>
        </p:nvSpPr>
        <p:spPr>
          <a:xfrm>
            <a:off x="1052713" y="1475334"/>
            <a:ext cx="729983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/>
              <a:t>This activity provides students with the opportunity to create a </a:t>
            </a:r>
            <a:r>
              <a:rPr lang="en-GB" sz="2800" b="1">
                <a:solidFill>
                  <a:srgbClr val="008453"/>
                </a:solidFill>
              </a:rPr>
              <a:t>head injury prevention poster. </a:t>
            </a:r>
            <a:r>
              <a:rPr lang="en-GB" sz="2800" b="1"/>
              <a:t>If you wish to complete this activity, please use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123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02" y="2271393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2" y="648065"/>
            <a:ext cx="3590914" cy="622575"/>
          </a:xfrm>
          <a:solidFill>
            <a:srgbClr val="009F4D"/>
          </a:solidFill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50057" y="4514626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39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F9019-7A8F-4E69-814F-8E0A0B322C60}"/>
              </a:ext>
            </a:extLst>
          </p:cNvPr>
          <p:cNvGrpSpPr/>
          <p:nvPr/>
        </p:nvGrpSpPr>
        <p:grpSpPr>
          <a:xfrm>
            <a:off x="6773379" y="774651"/>
            <a:ext cx="2297929" cy="3289020"/>
            <a:chOff x="6773379" y="774651"/>
            <a:chExt cx="2297929" cy="32890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6CD86D-73EA-46BF-A52F-87C006BA0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79" y="789756"/>
              <a:ext cx="536725" cy="5367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F82C5EC-5A64-42AF-98D2-1245EFC44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77" y="774651"/>
              <a:ext cx="536725" cy="5423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A7C42C4-7A02-456F-A5AD-391DE405E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776" y="778490"/>
              <a:ext cx="536725" cy="53672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9ABBFB-7B4D-486C-A6F0-50DB108389DC}"/>
                </a:ext>
              </a:extLst>
            </p:cNvPr>
            <p:cNvSpPr txBox="1"/>
            <p:nvPr/>
          </p:nvSpPr>
          <p:spPr>
            <a:xfrm>
              <a:off x="6773379" y="1297129"/>
              <a:ext cx="22979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YES  UNSURE   NO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48FC1D-0470-4CE9-9B68-F96077945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197451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768956-DAB6-4D87-B687-603FE7C5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69935" y="271173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A2283D-D992-4C2A-A682-D71EF6059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375260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11DCC2-7439-4B16-A4BF-9BDB8436D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197640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A0DB9E6-01F5-402D-AF00-5F904BDEC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2705601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D63136-E033-4460-AAD3-7576383F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3754492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CD8C4F-AD24-4269-BE75-70D563A4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197272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8BC2F3-4BDC-4296-839D-77A91A91D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270994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2A94E7-5F3D-4C60-9FF3-CF72AAAFE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3750810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268806" cy="285798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minor and severe head injuries</a:t>
            </a:r>
            <a:endParaRPr lang="en-GB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Call for help for a casualty with a head injury</a:t>
            </a:r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207963"/>
            <a:ext cx="8275853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17845" cy="551146"/>
          </a:xfrm>
        </p:spPr>
        <p:txBody>
          <a:bodyPr lIns="74441" tIns="37221" rIns="74441" bIns="37221" anchor="t"/>
          <a:lstStyle/>
          <a:p>
            <a:r>
              <a:rPr lang="en-GB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KS3 – Head Injuries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6E1D7F00-7542-42F0-AD46-FBDED7232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8" y="4647663"/>
            <a:ext cx="1502369" cy="9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493200" y="439738"/>
            <a:ext cx="5473647" cy="610107"/>
          </a:xfrm>
          <a:prstGeom prst="rect">
            <a:avLst/>
          </a:prstGeom>
          <a:solidFill>
            <a:srgbClr val="009F4D"/>
          </a:solidFill>
        </p:spPr>
        <p:txBody>
          <a:bodyPr wrap="square" lIns="58615" tIns="38100" rIns="58615" bIns="58615" anchor="t">
            <a:spAutoFit/>
          </a:bodyPr>
          <a:lstStyle/>
          <a:p>
            <a:r>
              <a:rPr lang="en-US" sz="3700" dirty="0">
                <a:solidFill>
                  <a:srgbClr val="FFFFFF"/>
                </a:solidFill>
                <a:cs typeface="Arial"/>
              </a:rPr>
              <a:t>Check your knowledge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E4BAF-CBFF-4734-AE1B-8AB12B7E1A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199" y="1049093"/>
            <a:ext cx="4708891" cy="551146"/>
          </a:xfrm>
        </p:spPr>
        <p:txBody>
          <a:bodyPr lIns="74441" tIns="37221" rIns="74441" bIns="37221" anchor="t"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Severe head injury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5F0AD-D6F7-42E0-93C9-63ABD3810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31E86-543A-4306-9328-C4465BD3B8BB}"/>
              </a:ext>
            </a:extLst>
          </p:cNvPr>
          <p:cNvSpPr/>
          <p:nvPr/>
        </p:nvSpPr>
        <p:spPr>
          <a:xfrm>
            <a:off x="1119197" y="1935886"/>
            <a:ext cx="7058526" cy="33393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/>
              <a:t>Revisit the </a:t>
            </a:r>
            <a:r>
              <a:rPr lang="en-US" sz="2800" b="1" dirty="0">
                <a:solidFill>
                  <a:schemeClr val="accent2"/>
                </a:solidFill>
              </a:rPr>
              <a:t>starter activity </a:t>
            </a:r>
            <a:r>
              <a:rPr lang="en-US" sz="2800" b="1" dirty="0"/>
              <a:t>on the first slide of this presentation. Using a coloured pen can you....</a:t>
            </a:r>
            <a:endParaRPr lang="en-US" sz="2800" dirty="0"/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/>
              <a:t>Add </a:t>
            </a:r>
            <a:r>
              <a:rPr lang="en-US" sz="2800" b="1" dirty="0"/>
              <a:t>more detail to your previous answers? </a:t>
            </a:r>
            <a:endParaRPr lang="en-US" sz="2800" dirty="0"/>
          </a:p>
          <a:p>
            <a:pPr algn="ctr"/>
            <a:r>
              <a:rPr lang="en-US" sz="2800" b="1" dirty="0">
                <a:solidFill>
                  <a:schemeClr val="accent2"/>
                </a:solidFill>
                <a:ea typeface="+mn-lt"/>
                <a:cs typeface="+mn-lt"/>
              </a:rPr>
              <a:t>2. </a:t>
            </a:r>
            <a:r>
              <a:rPr lang="en-US" sz="2800" b="1">
                <a:ea typeface="+mn-lt"/>
                <a:cs typeface="+mn-lt"/>
              </a:rPr>
              <a:t>Make</a:t>
            </a:r>
            <a:r>
              <a:rPr lang="en-US" sz="2800" b="1" dirty="0">
                <a:ea typeface="+mn-lt"/>
                <a:cs typeface="+mn-lt"/>
              </a:rPr>
              <a:t> any corrections? </a:t>
            </a:r>
            <a:endParaRPr lang="en-US" dirty="0"/>
          </a:p>
          <a:p>
            <a:pPr algn="ctr"/>
            <a:endParaRPr lang="en-US" sz="2800" dirty="0">
              <a:cs typeface="Arial"/>
            </a:endParaRPr>
          </a:p>
          <a:p>
            <a:pPr algn="ctr"/>
            <a:endParaRPr lang="en-GB" dirty="0">
              <a:cs typeface="Arial"/>
            </a:endParaRPr>
          </a:p>
        </p:txBody>
      </p:sp>
      <p:pic>
        <p:nvPicPr>
          <p:cNvPr id="1028" name="Picture 4" descr="Boy, Smart, Idea, Light, Bulb, Smiling">
            <a:extLst>
              <a:ext uri="{FF2B5EF4-FFF2-40B4-BE49-F238E27FC236}">
                <a16:creationId xmlns:a16="http://schemas.microsoft.com/office/drawing/2014/main" id="{D74519E5-8EB3-4E6B-8467-F06F5EDA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89" y="300394"/>
            <a:ext cx="1104868" cy="12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1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3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10345" y="587381"/>
            <a:ext cx="5723312" cy="496031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39" y="1290160"/>
            <a:ext cx="7155180" cy="31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6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214298" cy="551146"/>
          </a:xfrm>
        </p:spPr>
        <p:txBody>
          <a:bodyPr/>
          <a:lstStyle/>
          <a:p>
            <a:r>
              <a:rPr lang="en-GB"/>
              <a:t>Activity   A18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32503"/>
            <a:ext cx="5740730" cy="551146"/>
          </a:xfrm>
        </p:spPr>
        <p:txBody>
          <a:bodyPr/>
          <a:lstStyle/>
          <a:p>
            <a:r>
              <a:rPr lang="en-GB"/>
              <a:t>What does the brain do?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C147-9927-4DFE-9102-08676B9AB1CD}"/>
              </a:ext>
            </a:extLst>
          </p:cNvPr>
          <p:cNvSpPr/>
          <p:nvPr/>
        </p:nvSpPr>
        <p:spPr>
          <a:xfrm>
            <a:off x="1291389" y="1815996"/>
            <a:ext cx="7058526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800" b="1"/>
              <a:t>Students now have the opportunity to demonstrate their learning regarding functions of the brain</a:t>
            </a:r>
            <a:r>
              <a:rPr lang="en-US" sz="2800" b="1"/>
              <a:t>. U</a:t>
            </a:r>
            <a:r>
              <a:rPr lang="en-GB" sz="2800" b="1"/>
              <a:t>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which can be found on the St John Ambulance website. </a:t>
            </a:r>
          </a:p>
        </p:txBody>
      </p:sp>
    </p:spTree>
    <p:extLst>
      <p:ext uri="{BB962C8B-B14F-4D97-AF65-F5344CB8AC3E}">
        <p14:creationId xmlns:p14="http://schemas.microsoft.com/office/powerpoint/2010/main" val="34903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18850"/>
            <a:ext cx="2851287" cy="551146"/>
          </a:xfrm>
        </p:spPr>
        <p:txBody>
          <a:bodyPr/>
          <a:lstStyle/>
          <a:p>
            <a:r>
              <a:rPr lang="en-GB"/>
              <a:t>Activity   A1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1" y="969996"/>
            <a:ext cx="3095244" cy="551146"/>
          </a:xfrm>
        </p:spPr>
        <p:txBody>
          <a:bodyPr/>
          <a:lstStyle/>
          <a:p>
            <a:r>
              <a:rPr lang="en-GB"/>
              <a:t>Keeping safe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2AFFD-ADF8-4260-9573-899443E175AF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Think of things we could do that may help </a:t>
            </a:r>
            <a:r>
              <a:rPr lang="en-GB" sz="2400" b="1">
                <a:solidFill>
                  <a:srgbClr val="007A53"/>
                </a:solidFill>
              </a:rPr>
              <a:t>prevent head injuries </a:t>
            </a:r>
            <a:r>
              <a:rPr lang="en-GB" sz="2400" b="1"/>
              <a:t>from happening. </a:t>
            </a:r>
          </a:p>
          <a:p>
            <a:pPr algn="ctr"/>
            <a:endParaRPr lang="en-GB" sz="2400" b="1"/>
          </a:p>
          <a:p>
            <a:pPr algn="ctr"/>
            <a:r>
              <a:rPr lang="en-GB" sz="2400" b="1"/>
              <a:t>Design and create a </a:t>
            </a:r>
            <a:r>
              <a:rPr lang="en-GB" sz="2400" b="1">
                <a:solidFill>
                  <a:srgbClr val="007A53"/>
                </a:solidFill>
              </a:rPr>
              <a:t>poster</a:t>
            </a:r>
            <a:r>
              <a:rPr lang="en-GB" sz="2400" b="1"/>
              <a:t> that shows people how they can keep safe and potentially avoid getting a head injury.</a:t>
            </a:r>
            <a:endParaRPr lang="en-GB" sz="2400" b="1">
              <a:cs typeface="Arial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11A4ECE-2257-444D-8941-8ECFC92D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96" y="754368"/>
            <a:ext cx="2664326" cy="19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2734462-246E-4982-A9CE-16F72D460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4000" r="24684" b="10027"/>
          <a:stretch/>
        </p:blipFill>
        <p:spPr bwMode="auto">
          <a:xfrm rot="980864">
            <a:off x="641682" y="3564125"/>
            <a:ext cx="1664024" cy="17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5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2A024-BA54-4D9D-953D-FE42ADD3D5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2832565" cy="551146"/>
          </a:xfrm>
        </p:spPr>
        <p:txBody>
          <a:bodyPr/>
          <a:lstStyle/>
          <a:p>
            <a:r>
              <a:rPr lang="en-GB"/>
              <a:t>Activity   A2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E7F2A-3C26-4004-BD81-8F55A553F81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2973467" cy="551146"/>
          </a:xfrm>
        </p:spPr>
        <p:txBody>
          <a:bodyPr/>
          <a:lstStyle/>
          <a:p>
            <a:r>
              <a:rPr lang="en-GB"/>
              <a:t>Skull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922DE-F41A-4450-96EB-4512AA16A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FA842-E1CF-4226-A049-CD06E121316D}"/>
              </a:ext>
            </a:extLst>
          </p:cNvPr>
          <p:cNvSpPr/>
          <p:nvPr/>
        </p:nvSpPr>
        <p:spPr>
          <a:xfrm>
            <a:off x="1291389" y="1815996"/>
            <a:ext cx="7058526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400" b="1"/>
              <a:t>Time to be creative. Students can now design their own colourful paper skull. Turn them in to masks or make an amazing classroom display. </a:t>
            </a:r>
            <a:r>
              <a:rPr lang="en-US" sz="2400" b="1"/>
              <a:t> U</a:t>
            </a:r>
            <a:r>
              <a:rPr lang="en-GB" sz="2400" b="1"/>
              <a:t>se our </a:t>
            </a:r>
            <a:r>
              <a:rPr lang="en-GB" sz="2400" b="1">
                <a:solidFill>
                  <a:srgbClr val="008453"/>
                </a:solidFill>
              </a:rPr>
              <a:t>downloadable worksheet</a:t>
            </a:r>
            <a:r>
              <a:rPr lang="en-GB" sz="2400" b="1"/>
              <a:t> which can be found on the St John Ambulance website. 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B440BB-3AC7-4835-A78B-CCD1AF99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052">
            <a:off x="854241" y="3974697"/>
            <a:ext cx="874295" cy="12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E7AA597-E01F-4ED1-A7F8-41321452F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856">
            <a:off x="1755975" y="3795956"/>
            <a:ext cx="1434605" cy="1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04DD-594E-4D61-810C-5C5504CF22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486549" cy="551146"/>
          </a:xfrm>
        </p:spPr>
        <p:txBody>
          <a:bodyPr lIns="74441" tIns="37221" rIns="74441" bIns="37221" anchor="t"/>
          <a:lstStyle/>
          <a:p>
            <a:r>
              <a:rPr lang="en-GB" dirty="0"/>
              <a:t>Quiz time answer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1178-71EF-48F8-8F98-04434FBB9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DF74C8-B2D8-45F6-8538-68802533E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" y="4074781"/>
            <a:ext cx="1670047" cy="1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C2F31C-1FF3-47F2-A7A7-3B843BFD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066" y="1114875"/>
            <a:ext cx="7552975" cy="3088106"/>
          </a:xfrm>
          <a:prstGeom prst="wedgeRectCallout">
            <a:avLst>
              <a:gd name="adj1" fmla="val -44860"/>
              <a:gd name="adj2" fmla="val 65237"/>
            </a:avLst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992FE-BEAD-454F-9D8F-E3BF4C1588EE}"/>
              </a:ext>
            </a:extLst>
          </p:cNvPr>
          <p:cNvSpPr/>
          <p:nvPr/>
        </p:nvSpPr>
        <p:spPr>
          <a:xfrm>
            <a:off x="1403065" y="1104398"/>
            <a:ext cx="7948403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1.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Name one sign of a head injury.</a:t>
            </a:r>
          </a:p>
          <a:p>
            <a:pPr lvl="1">
              <a:buClr>
                <a:srgbClr val="007A53"/>
              </a:buClr>
            </a:pPr>
            <a:r>
              <a:rPr lang="en-GB" altLang="en-US" sz="2000" dirty="0">
                <a:cs typeface="Arial"/>
              </a:rPr>
              <a:t>Answer could be: confusion, drowsiness, headache, visual disturbance, loss memory, vomiting, difficulty speaking or walking. </a:t>
            </a:r>
          </a:p>
          <a:p>
            <a:pPr>
              <a:buClr>
                <a:srgbClr val="007A53"/>
              </a:buClr>
            </a:pPr>
            <a:endParaRPr lang="en-GB" altLang="en-US" sz="2000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93FFA6-ADA2-4448-8779-59F0E2D6355C}"/>
              </a:ext>
            </a:extLst>
          </p:cNvPr>
          <p:cNvSpPr/>
          <p:nvPr/>
        </p:nvSpPr>
        <p:spPr>
          <a:xfrm>
            <a:off x="1403066" y="2334350"/>
            <a:ext cx="75529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2.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State one way to prevent a head injury.</a:t>
            </a:r>
          </a:p>
          <a:p>
            <a:pPr lvl="1">
              <a:buClr>
                <a:srgbClr val="007A53"/>
              </a:buClr>
            </a:pPr>
            <a:r>
              <a:rPr lang="en-GB" altLang="en-US" sz="2000" dirty="0">
                <a:cs typeface="Arial"/>
              </a:rPr>
              <a:t>Answer could be: wear helmet , be aware of safety, cross road carefully, wear seat belts etc.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38891-F103-481D-A0CE-039A420AEF30}"/>
              </a:ext>
            </a:extLst>
          </p:cNvPr>
          <p:cNvSpPr/>
          <p:nvPr/>
        </p:nvSpPr>
        <p:spPr>
          <a:xfrm>
            <a:off x="1366221" y="3415075"/>
            <a:ext cx="674269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3.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Name the part of the body which protects the brain.</a:t>
            </a:r>
          </a:p>
          <a:p>
            <a:pPr lvl="1">
              <a:buClr>
                <a:srgbClr val="007A53"/>
              </a:buClr>
            </a:pPr>
            <a:r>
              <a:rPr lang="en-GB" altLang="en-US" sz="2000" dirty="0">
                <a:cs typeface="Arial"/>
              </a:rPr>
              <a:t>Answer: The skull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1146F-A14D-40A4-80CF-41A541445448}"/>
              </a:ext>
            </a:extLst>
          </p:cNvPr>
          <p:cNvSpPr/>
          <p:nvPr/>
        </p:nvSpPr>
        <p:spPr>
          <a:xfrm>
            <a:off x="1435377" y="3126825"/>
            <a:ext cx="667353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  <a:cs typeface="Arial"/>
              </a:rPr>
              <a:t>   </a:t>
            </a:r>
            <a:endParaRPr lang="en-GB" altLang="en-US" sz="2000" b="1">
              <a:solidFill>
                <a:srgbClr val="007A5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59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704DD-594E-4D61-810C-5C5504CF224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440445" cy="551146"/>
          </a:xfrm>
        </p:spPr>
        <p:txBody>
          <a:bodyPr lIns="74441" tIns="37221" rIns="74441" bIns="37221" anchor="t"/>
          <a:lstStyle/>
          <a:p>
            <a:r>
              <a:rPr lang="en-GB" dirty="0"/>
              <a:t>Quiz time answer 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1178-71EF-48F8-8F98-04434FBB9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FC2F31C-1FF3-47F2-A7A7-3B843BFD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066" y="1114875"/>
            <a:ext cx="7552975" cy="3595438"/>
          </a:xfrm>
          <a:prstGeom prst="wedgeRectCallout">
            <a:avLst>
              <a:gd name="adj1" fmla="val -44860"/>
              <a:gd name="adj2" fmla="val 65237"/>
            </a:avLst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BBE14-15E3-4686-B94E-665EE38F7159}"/>
              </a:ext>
            </a:extLst>
          </p:cNvPr>
          <p:cNvSpPr/>
          <p:nvPr/>
        </p:nvSpPr>
        <p:spPr>
          <a:xfrm>
            <a:off x="1403066" y="1119149"/>
            <a:ext cx="4483920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4.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How many bones form the skull?</a:t>
            </a:r>
          </a:p>
          <a:p>
            <a:pPr lvl="1">
              <a:buClr>
                <a:srgbClr val="007A53"/>
              </a:buClr>
            </a:pPr>
            <a:r>
              <a:rPr lang="en-GB" altLang="en-US" sz="2000" dirty="0">
                <a:cs typeface="Arial"/>
              </a:rPr>
              <a:t> Answer: 22 bones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B3225-0026-43C3-9AD0-F1DBEB4D4CF2}"/>
              </a:ext>
            </a:extLst>
          </p:cNvPr>
          <p:cNvSpPr/>
          <p:nvPr/>
        </p:nvSpPr>
        <p:spPr>
          <a:xfrm>
            <a:off x="1403065" y="1738788"/>
            <a:ext cx="7552975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5.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Name one thing that the brain controls</a:t>
            </a:r>
            <a:endParaRPr lang="en-US" b="1" dirty="0"/>
          </a:p>
          <a:p>
            <a:pPr lvl="1">
              <a:buClr>
                <a:srgbClr val="007A53"/>
              </a:buClr>
            </a:pPr>
            <a:r>
              <a:rPr lang="en-GB" altLang="en-US" sz="2000" dirty="0"/>
              <a:t>Answer could be: Brain is like a computer that controls body functions including movement, communication, regulation of body.</a:t>
            </a:r>
            <a:endParaRPr lang="en-GB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6E384-42F0-4CAC-B194-8F7880243B62}"/>
              </a:ext>
            </a:extLst>
          </p:cNvPr>
          <p:cNvSpPr/>
          <p:nvPr/>
        </p:nvSpPr>
        <p:spPr>
          <a:xfrm>
            <a:off x="1403064" y="2970485"/>
            <a:ext cx="836499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6.</a:t>
            </a:r>
            <a:r>
              <a:rPr lang="en-GB" altLang="en-US" sz="2000" dirty="0">
                <a:solidFill>
                  <a:srgbClr val="007A53"/>
                </a:solidFill>
              </a:rPr>
              <a:t> </a:t>
            </a:r>
            <a:r>
              <a:rPr lang="en-GB" altLang="en-US" sz="2000" b="1" dirty="0"/>
              <a:t>Describe how somebody would treat a head injury. </a:t>
            </a:r>
            <a:endParaRPr lang="en-GB" b="1" dirty="0"/>
          </a:p>
          <a:p>
            <a:pPr>
              <a:buClr>
                <a:srgbClr val="007A53"/>
              </a:buClr>
            </a:pPr>
            <a:r>
              <a:rPr lang="en-GB" altLang="en-US" sz="2000" dirty="0"/>
              <a:t>    (minor/severe) - refer to your turn sheet </a:t>
            </a:r>
            <a:endParaRPr lang="en-GB" dirty="0"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1146F-A14D-40A4-80CF-41A541445448}"/>
              </a:ext>
            </a:extLst>
          </p:cNvPr>
          <p:cNvSpPr/>
          <p:nvPr/>
        </p:nvSpPr>
        <p:spPr>
          <a:xfrm>
            <a:off x="1403063" y="3620220"/>
            <a:ext cx="6673534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7A53"/>
              </a:buClr>
            </a:pPr>
            <a:r>
              <a:rPr lang="en-GB" altLang="en-US" sz="2000" b="1" dirty="0">
                <a:solidFill>
                  <a:srgbClr val="007A53"/>
                </a:solidFill>
              </a:rPr>
              <a:t>Bonus question…</a:t>
            </a:r>
            <a:br>
              <a:rPr lang="en-GB" altLang="en-US" sz="2000" b="1" dirty="0"/>
            </a:br>
            <a:r>
              <a:rPr lang="en-GB" altLang="en-US" sz="2000" b="1" dirty="0"/>
              <a:t>Name one type of head injury and explain what it is</a:t>
            </a:r>
          </a:p>
          <a:p>
            <a:pPr lvl="1">
              <a:buClr>
                <a:srgbClr val="007A53"/>
              </a:buClr>
            </a:pPr>
            <a:r>
              <a:rPr lang="en-GB" altLang="en-US" sz="2000" dirty="0">
                <a:solidFill>
                  <a:srgbClr val="000000"/>
                </a:solidFill>
                <a:cs typeface="Arial"/>
              </a:rPr>
              <a:t>Answer: Minor or severe 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DF74C8-B2D8-45F6-8538-68802533E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" y="4074781"/>
            <a:ext cx="1670047" cy="14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3149929" cy="551146"/>
          </a:xfrm>
        </p:spPr>
        <p:txBody>
          <a:bodyPr lIns="74441" tIns="37221" rIns="74441" bIns="37221" anchor="t"/>
          <a:lstStyle/>
          <a:p>
            <a:r>
              <a:rPr lang="en-US"/>
              <a:t>Head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422787" y="1346241"/>
            <a:ext cx="6421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/>
              <a:t>A short course to learn how to help someone who has a head injury.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026BCD-9FFA-4B3D-B8C9-36E24E011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04" y="478795"/>
            <a:ext cx="988979" cy="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69655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38083" y="1679265"/>
            <a:ext cx="7709355" cy="187053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identify a minor and a severe head injury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give first aid to a casualty who has a head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call for help for a casualty who has a head injury</a:t>
            </a: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2740855" cy="551146"/>
          </a:xfrm>
        </p:spPr>
        <p:txBody>
          <a:bodyPr/>
          <a:lstStyle/>
          <a:p>
            <a:r>
              <a:rPr lang="en-GB"/>
              <a:t>Brain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25013"/>
            <a:ext cx="5596350" cy="3464976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7AEDB-BA9E-4039-877A-C5F9EB4E234D}"/>
              </a:ext>
            </a:extLst>
          </p:cNvPr>
          <p:cNvSpPr txBox="1"/>
          <p:nvPr/>
        </p:nvSpPr>
        <p:spPr>
          <a:xfrm>
            <a:off x="491628" y="1125012"/>
            <a:ext cx="5596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007A53"/>
                </a:solidFill>
              </a:rPr>
              <a:t>1. </a:t>
            </a:r>
            <a:r>
              <a:rPr lang="en-GB" sz="2000"/>
              <a:t>The human brain is like a powerful computer that operates the body.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2. </a:t>
            </a:r>
            <a:r>
              <a:rPr lang="en-GB" sz="2000"/>
              <a:t>It stores memories and controls how we move, think and react.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3. </a:t>
            </a:r>
            <a:r>
              <a:rPr lang="en-GB" sz="2000"/>
              <a:t>It keeps working, even when we are sleeping.</a:t>
            </a:r>
          </a:p>
          <a:p>
            <a:endParaRPr lang="en-GB" sz="2000"/>
          </a:p>
          <a:p>
            <a:r>
              <a:rPr lang="en-GB" sz="2000" b="1">
                <a:solidFill>
                  <a:srgbClr val="007A53"/>
                </a:solidFill>
              </a:rPr>
              <a:t>4. </a:t>
            </a:r>
            <a:r>
              <a:rPr lang="en-GB" sz="2000"/>
              <a:t>The brain is protected by the skull.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5. </a:t>
            </a:r>
            <a:r>
              <a:rPr lang="en-GB" sz="2000"/>
              <a:t>It uses 1/5 of our bodies energy.</a:t>
            </a:r>
            <a:endParaRPr lang="en-GB" sz="2000" b="1"/>
          </a:p>
          <a:p>
            <a:endParaRPr lang="en-GB" sz="2000" b="1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F77C65-AD92-4B34-8F74-C8717A952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77" y="1628273"/>
            <a:ext cx="2700818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0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548350" cy="551146"/>
          </a:xfrm>
        </p:spPr>
        <p:txBody>
          <a:bodyPr/>
          <a:lstStyle/>
          <a:p>
            <a:r>
              <a:rPr lang="en-GB"/>
              <a:t>Skull facts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CC060-A6BB-4F89-B39F-D35DEABFB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29" y="1187116"/>
            <a:ext cx="6246055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F9BC1-641F-495D-B0CC-95D47FB32834}"/>
              </a:ext>
            </a:extLst>
          </p:cNvPr>
          <p:cNvSpPr txBox="1"/>
          <p:nvPr/>
        </p:nvSpPr>
        <p:spPr>
          <a:xfrm>
            <a:off x="491629" y="1187116"/>
            <a:ext cx="6246054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>
                <a:solidFill>
                  <a:srgbClr val="007A53"/>
                </a:solidFill>
              </a:rPr>
              <a:t>1. </a:t>
            </a:r>
            <a:r>
              <a:rPr lang="en-GB" sz="2000"/>
              <a:t>The skull (cranium) protects the brain (the brain is inside of it).</a:t>
            </a:r>
            <a:br>
              <a:rPr lang="en-GB" sz="2000">
                <a:solidFill>
                  <a:srgbClr val="007A53"/>
                </a:solidFill>
              </a:rPr>
            </a:br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2. </a:t>
            </a:r>
            <a:r>
              <a:rPr lang="en-GB" sz="2000"/>
              <a:t>The human skull is made up of 22 different bones.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3. </a:t>
            </a:r>
            <a:r>
              <a:rPr lang="en-GB" sz="2000"/>
              <a:t>The muscles that enable us to make different facial expressions attach to the skull.</a:t>
            </a:r>
            <a:br>
              <a:rPr lang="en-GB" sz="2000"/>
            </a:br>
            <a:endParaRPr lang="en-GB" sz="2000"/>
          </a:p>
          <a:p>
            <a:r>
              <a:rPr lang="en-GB" sz="2000" b="1">
                <a:solidFill>
                  <a:srgbClr val="007A53"/>
                </a:solidFill>
              </a:rPr>
              <a:t>4. </a:t>
            </a:r>
            <a:r>
              <a:rPr lang="en-GB" sz="2000"/>
              <a:t>Being male or female, and your race, will affect the size and shape of your skull.</a:t>
            </a:r>
          </a:p>
          <a:p>
            <a:endParaRPr lang="en-GB" sz="2000" b="1"/>
          </a:p>
          <a:p>
            <a:r>
              <a:rPr lang="en-GB" sz="2000" b="1">
                <a:solidFill>
                  <a:srgbClr val="007A53"/>
                </a:solidFill>
              </a:rPr>
              <a:t>5. </a:t>
            </a:r>
            <a:r>
              <a:rPr lang="en-GB" sz="2000"/>
              <a:t>The jawbone is the only part of the skull that moves.</a:t>
            </a:r>
            <a:endParaRPr lang="en-GB" sz="2000" b="1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572CD3-6770-45F9-9AFA-C996836B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6" y="1575054"/>
            <a:ext cx="1867126" cy="2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0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770579-A468-4CE0-B997-A3113DB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658274" y="3056021"/>
            <a:ext cx="2064167" cy="24544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6B3E6-ABFA-468B-8512-F548027400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331782" cy="551146"/>
          </a:xfrm>
        </p:spPr>
        <p:txBody>
          <a:bodyPr/>
          <a:lstStyle/>
          <a:p>
            <a:r>
              <a:rPr lang="en-GB"/>
              <a:t>The brain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0047-AA5B-443C-B527-FC1C3FDEB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BA86F-C93C-4756-977F-94FA1ACDD231}"/>
              </a:ext>
            </a:extLst>
          </p:cNvPr>
          <p:cNvSpPr/>
          <p:nvPr/>
        </p:nvSpPr>
        <p:spPr>
          <a:xfrm>
            <a:off x="489543" y="1131049"/>
            <a:ext cx="8253405" cy="18261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The brain is extremely delicate, so it sits inside the skull for protection.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latin typeface="+mj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An injury to the head can be dangerous and possibly cause damage to the brain.</a:t>
            </a:r>
            <a:endParaRPr lang="en-GB" sz="1600">
              <a:latin typeface="+mj-lt"/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600">
              <a:latin typeface="+mj-lt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latin typeface="+mj-lt"/>
              </a:rPr>
              <a:t>This is because the brain is the control centre for our body, controlling our awareness, our decisions, our movements, our breathing and the heart.</a:t>
            </a:r>
            <a:endParaRPr lang="en-GB">
              <a:latin typeface="+mj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1ADD2-D853-469F-99DE-802AE6B0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543" y="1131049"/>
            <a:ext cx="8253405" cy="192497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B2F9-979C-40C3-8B06-E7B77B3A7D6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121635" cy="551146"/>
          </a:xfrm>
        </p:spPr>
        <p:txBody>
          <a:bodyPr/>
          <a:lstStyle/>
          <a:p>
            <a:r>
              <a:rPr lang="en-GB"/>
              <a:t>Activity   A18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D29FD-7270-4612-944D-450C72A20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E2AB0-8723-46B4-B3AC-DEB188BE4C99}"/>
              </a:ext>
            </a:extLst>
          </p:cNvPr>
          <p:cNvSpPr txBox="1"/>
          <p:nvPr/>
        </p:nvSpPr>
        <p:spPr>
          <a:xfrm>
            <a:off x="1052713" y="1475334"/>
            <a:ext cx="729983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/>
              <a:t>This activity allows students to demonstrate their knowledge regarding </a:t>
            </a:r>
            <a:r>
              <a:rPr lang="en-GB" sz="2800" b="1">
                <a:solidFill>
                  <a:schemeClr val="tx2"/>
                </a:solidFill>
              </a:rPr>
              <a:t>functions of the brain</a:t>
            </a:r>
            <a:r>
              <a:rPr lang="en-GB" sz="2800" b="1"/>
              <a:t>. </a:t>
            </a:r>
          </a:p>
          <a:p>
            <a:pPr algn="ctr"/>
            <a:r>
              <a:rPr lang="en-GB" sz="2800" b="1"/>
              <a:t>If you wish to complete this activity, please use our </a:t>
            </a:r>
            <a:r>
              <a:rPr lang="en-GB" sz="2800" b="1">
                <a:solidFill>
                  <a:srgbClr val="008453"/>
                </a:solidFill>
              </a:rPr>
              <a:t>downloadable worksheet</a:t>
            </a:r>
            <a:r>
              <a:rPr lang="en-GB" sz="2800" b="1"/>
              <a:t> found on the St John Ambulance website. </a:t>
            </a:r>
            <a:endParaRPr lang="en-GB" sz="28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3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FE59-6A21-459D-8014-C0FCE0B558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510876" cy="551146"/>
          </a:xfrm>
        </p:spPr>
        <p:txBody>
          <a:bodyPr lIns="74441" tIns="37221" rIns="74441" bIns="37221" anchor="t"/>
          <a:lstStyle/>
          <a:p>
            <a:r>
              <a:rPr lang="en-GB"/>
              <a:t>Mild vs Severe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87468-D531-4F8E-B744-F55065B21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5B019-5F37-4925-904F-9C0E71E9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630" y="1187116"/>
            <a:ext cx="4000160" cy="409342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0AD656-42E8-4C06-A507-1B0487875C84}"/>
              </a:ext>
            </a:extLst>
          </p:cNvPr>
          <p:cNvSpPr/>
          <p:nvPr/>
        </p:nvSpPr>
        <p:spPr>
          <a:xfrm>
            <a:off x="491630" y="1187116"/>
            <a:ext cx="4000160" cy="437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MILD</a:t>
            </a:r>
            <a:r>
              <a:rPr lang="en-GB" altLang="en-US" sz="1800"/>
              <a:t> head injury could be: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Wound to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Dizziness and/or feeling sick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Confusion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Mild headache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Level of response may be affected for a brief period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Loss of memory at the time or immediately before the injury</a:t>
            </a:r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br>
              <a:rPr lang="en-GB" altLang="en-US" sz="1800"/>
            </a:br>
            <a:r>
              <a:rPr lang="en-GB" altLang="en-US" sz="1800" b="1"/>
              <a:t>REMEMBER a mild head injury could become worse</a:t>
            </a:r>
            <a:br>
              <a:rPr lang="en-GB" altLang="en-US" sz="1600"/>
            </a:b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172E61-3D00-47B7-8D03-9A431C95F863}"/>
              </a:ext>
            </a:extLst>
          </p:cNvPr>
          <p:cNvSpPr/>
          <p:nvPr/>
        </p:nvSpPr>
        <p:spPr>
          <a:xfrm>
            <a:off x="4652212" y="1179095"/>
            <a:ext cx="4098756" cy="3459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800"/>
              <a:t>Signs of a </a:t>
            </a:r>
            <a:r>
              <a:rPr lang="en-GB" altLang="en-US" sz="1800" u="sng"/>
              <a:t>SEVERE</a:t>
            </a:r>
            <a:r>
              <a:rPr lang="en-GB" altLang="en-US" sz="1800"/>
              <a:t> head injury could be: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180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History of severe blow to the head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Declining level of response. They may become unresponsive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Casualty may become unresponsive 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Blood or bloodstained watery fluid leaking from ear or nose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Unequal pupil size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7CE43-7ED5-4CE6-94CE-B8FFB184F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2213" y="1187116"/>
            <a:ext cx="4098756" cy="3451901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E9C5FF-189B-45BF-8E88-9D75CF940FBE}"/>
</file>

<file path=customXml/itemProps3.xml><?xml version="1.0" encoding="utf-8"?>
<ds:datastoreItem xmlns:ds="http://schemas.openxmlformats.org/officeDocument/2006/customXml" ds:itemID="{1FC7CDF4-C59E-48F1-B094-FA169A49F4E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722156b-d46d-4787-a4ff-b4625598574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12</TotalTime>
  <Words>1708</Words>
  <Application>Microsoft Office PowerPoint</Application>
  <PresentationFormat>On-screen Show (16:10)</PresentationFormat>
  <Paragraphs>233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23</vt:i4>
      </vt:variant>
    </vt:vector>
  </HeadingPairs>
  <TitlesOfParts>
    <vt:vector size="57" baseType="lpstr">
      <vt:lpstr>Arial</vt:lpstr>
      <vt:lpstr>Calibri</vt:lpstr>
      <vt:lpstr>Arial (heading)</vt:lpstr>
      <vt:lpstr>Wingdings 3</vt:lpstr>
      <vt:lpstr>Times</vt:lpstr>
      <vt:lpstr>Lucida Grande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this video</vt:lpstr>
      <vt:lpstr>Your turn: Minor head injury</vt:lpstr>
      <vt:lpstr>Your turn: Severe head injury</vt:lpstr>
      <vt:lpstr>PowerPoint Presentation</vt:lpstr>
      <vt:lpstr>PowerPoint Presentation</vt:lpstr>
      <vt:lpstr>Casualty care</vt:lpstr>
      <vt:lpstr>PowerPoint Presentation</vt:lpstr>
      <vt:lpstr>Check your knowledge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7</cp:revision>
  <dcterms:created xsi:type="dcterms:W3CDTF">2018-11-28T11:53:47Z</dcterms:created>
  <dcterms:modified xsi:type="dcterms:W3CDTF">2021-02-22T13:41:53Z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40264300</vt:r8>
  </property>
  <property fmtid="{D5CDD505-2E9C-101B-9397-08002B2CF9AE}" pid="4" name="ComplianceAssetId">
    <vt:lpwstr/>
  </property>
</Properties>
</file>