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4"/>
  </p:sldMasterIdLst>
  <p:notesMasterIdLst>
    <p:notesMasterId r:id="rId34"/>
  </p:notesMasterIdLst>
  <p:handoutMasterIdLst>
    <p:handoutMasterId r:id="rId35"/>
  </p:handoutMasterIdLst>
  <p:sldIdLst>
    <p:sldId id="755" r:id="rId5"/>
    <p:sldId id="652" r:id="rId6"/>
    <p:sldId id="657" r:id="rId7"/>
    <p:sldId id="656" r:id="rId8"/>
    <p:sldId id="771" r:id="rId9"/>
    <p:sldId id="658" r:id="rId10"/>
    <p:sldId id="672" r:id="rId11"/>
    <p:sldId id="661" r:id="rId12"/>
    <p:sldId id="641" r:id="rId13"/>
    <p:sldId id="639" r:id="rId14"/>
    <p:sldId id="752" r:id="rId15"/>
    <p:sldId id="765" r:id="rId16"/>
    <p:sldId id="766" r:id="rId17"/>
    <p:sldId id="662" r:id="rId18"/>
    <p:sldId id="663" r:id="rId19"/>
    <p:sldId id="664" r:id="rId20"/>
    <p:sldId id="851" r:id="rId21"/>
    <p:sldId id="767" r:id="rId22"/>
    <p:sldId id="769" r:id="rId23"/>
    <p:sldId id="853" r:id="rId24"/>
    <p:sldId id="670" r:id="rId25"/>
    <p:sldId id="667" r:id="rId26"/>
    <p:sldId id="854" r:id="rId27"/>
    <p:sldId id="671" r:id="rId28"/>
    <p:sldId id="772" r:id="rId29"/>
    <p:sldId id="677" r:id="rId30"/>
    <p:sldId id="674" r:id="rId31"/>
    <p:sldId id="673" r:id="rId32"/>
    <p:sldId id="648" r:id="rId33"/>
  </p:sldIdLst>
  <p:sldSz cx="9144000" cy="5715000" type="screen16x10"/>
  <p:notesSz cx="6858000" cy="1019175"/>
  <p:embeddedFontLst>
    <p:embeddedFont>
      <p:font typeface="Times" panose="02020603050405020304" pitchFamily="18" charset="0"/>
      <p:regular r:id="rId36"/>
      <p:bold r:id="rId37"/>
      <p:italic r:id="rId38"/>
      <p:boldItalic r:id="rId39"/>
    </p:embeddedFont>
    <p:embeddedFont>
      <p:font typeface="Wingdings 3" panose="05040102010807070707" pitchFamily="18" charset="2"/>
      <p:regular r:id="rId40"/>
    </p:embeddedFont>
  </p:embeddedFontLst>
  <p:custShowLst>
    <p:custShow name="Recognition assessment" id="0">
      <p:sldLst/>
    </p:custShow>
    <p:custShow name="Course admin" id="1">
      <p:sldLst/>
    </p:custShow>
    <p:custShow name="Role of the first aider" id="2">
      <p:sldLst/>
    </p:custShow>
    <p:custShow name="Primary survey" id="3">
      <p:sldLst/>
    </p:custShow>
    <p:custShow name="Unresponsive breathing" id="4">
      <p:sldLst/>
    </p:custShow>
    <p:custShow name="Shock" id="5">
      <p:sldLst/>
    </p:custShow>
    <p:custShow name="Fainting" id="6">
      <p:sldLst/>
    </p:custShow>
    <p:custShow name="Burns" id="7">
      <p:sldLst/>
    </p:custShow>
    <p:custShow name="Poisoning" id="8">
      <p:sldLst/>
    </p:custShow>
    <p:custShow name="Eye Injury" id="9">
      <p:sldLst/>
    </p:custShow>
    <p:custShow name="Bleeding" id="10">
      <p:sldLst/>
    </p:custShow>
    <p:custShow name="Choking" id="11">
      <p:sldLst/>
    </p:custShow>
    <p:custShow name="Asthma" id="12">
      <p:sldLst/>
    </p:custShow>
    <p:custShow name="Low blood sugar" id="13">
      <p:sldLst/>
    </p:custShow>
    <p:custShow name="Allergic reaction" id="14">
      <p:sldLst/>
    </p:custShow>
    <p:custShow name="Hyperventilation" id="15">
      <p:sldLst/>
    </p:custShow>
    <p:custShow name="Stroke" id="16">
      <p:sldLst/>
    </p:custShow>
    <p:custShow name="Head injury" id="17">
      <p:sldLst/>
    </p:custShow>
    <p:custShow name="Seizure" id="18">
      <p:sldLst/>
    </p:custShow>
    <p:custShow name="Bone, muscle, joint and Spine" id="19">
      <p:sldLst/>
    </p:custShow>
    <p:custShow name="Chest pian" id="20">
      <p:sldLst/>
    </p:custShow>
    <p:custShow name="Unresponsive not breathing" id="21">
      <p:sldLst/>
    </p:custShow>
    <p:custShow name="Heat and cold" id="22">
      <p:sldLst/>
    </p:custShow>
  </p:custShowLst>
  <p:defaultTextStyle>
    <a:defPPr>
      <a:defRPr lang="en-US"/>
    </a:defPPr>
    <a:lvl1pPr marL="0" algn="l" defTabSz="744413" rtl="0" eaLnBrk="1" latinLnBrk="0" hangingPunct="1">
      <a:defRPr sz="1500" kern="1200">
        <a:solidFill>
          <a:schemeClr val="tx1"/>
        </a:solidFill>
        <a:latin typeface="+mn-lt"/>
        <a:ea typeface="+mn-ea"/>
        <a:cs typeface="+mn-cs"/>
      </a:defRPr>
    </a:lvl1pPr>
    <a:lvl2pPr marL="372207" algn="l" defTabSz="744413" rtl="0" eaLnBrk="1" latinLnBrk="0" hangingPunct="1">
      <a:defRPr sz="1500" kern="1200">
        <a:solidFill>
          <a:schemeClr val="tx1"/>
        </a:solidFill>
        <a:latin typeface="+mn-lt"/>
        <a:ea typeface="+mn-ea"/>
        <a:cs typeface="+mn-cs"/>
      </a:defRPr>
    </a:lvl2pPr>
    <a:lvl3pPr marL="744413" algn="l" defTabSz="744413" rtl="0" eaLnBrk="1" latinLnBrk="0" hangingPunct="1">
      <a:defRPr sz="1500" kern="1200">
        <a:solidFill>
          <a:schemeClr val="tx1"/>
        </a:solidFill>
        <a:latin typeface="+mn-lt"/>
        <a:ea typeface="+mn-ea"/>
        <a:cs typeface="+mn-cs"/>
      </a:defRPr>
    </a:lvl3pPr>
    <a:lvl4pPr marL="1116620" algn="l" defTabSz="744413" rtl="0" eaLnBrk="1" latinLnBrk="0" hangingPunct="1">
      <a:defRPr sz="1500" kern="1200">
        <a:solidFill>
          <a:schemeClr val="tx1"/>
        </a:solidFill>
        <a:latin typeface="+mn-lt"/>
        <a:ea typeface="+mn-ea"/>
        <a:cs typeface="+mn-cs"/>
      </a:defRPr>
    </a:lvl4pPr>
    <a:lvl5pPr marL="1488826" algn="l" defTabSz="744413" rtl="0" eaLnBrk="1" latinLnBrk="0" hangingPunct="1">
      <a:defRPr sz="1500" kern="1200">
        <a:solidFill>
          <a:schemeClr val="tx1"/>
        </a:solidFill>
        <a:latin typeface="+mn-lt"/>
        <a:ea typeface="+mn-ea"/>
        <a:cs typeface="+mn-cs"/>
      </a:defRPr>
    </a:lvl5pPr>
    <a:lvl6pPr marL="1861033" algn="l" defTabSz="744413" rtl="0" eaLnBrk="1" latinLnBrk="0" hangingPunct="1">
      <a:defRPr sz="1500" kern="1200">
        <a:solidFill>
          <a:schemeClr val="tx1"/>
        </a:solidFill>
        <a:latin typeface="+mn-lt"/>
        <a:ea typeface="+mn-ea"/>
        <a:cs typeface="+mn-cs"/>
      </a:defRPr>
    </a:lvl6pPr>
    <a:lvl7pPr marL="2233239" algn="l" defTabSz="744413" rtl="0" eaLnBrk="1" latinLnBrk="0" hangingPunct="1">
      <a:defRPr sz="1500" kern="1200">
        <a:solidFill>
          <a:schemeClr val="tx1"/>
        </a:solidFill>
        <a:latin typeface="+mn-lt"/>
        <a:ea typeface="+mn-ea"/>
        <a:cs typeface="+mn-cs"/>
      </a:defRPr>
    </a:lvl7pPr>
    <a:lvl8pPr marL="2605446" algn="l" defTabSz="744413" rtl="0" eaLnBrk="1" latinLnBrk="0" hangingPunct="1">
      <a:defRPr sz="1500" kern="1200">
        <a:solidFill>
          <a:schemeClr val="tx1"/>
        </a:solidFill>
        <a:latin typeface="+mn-lt"/>
        <a:ea typeface="+mn-ea"/>
        <a:cs typeface="+mn-cs"/>
      </a:defRPr>
    </a:lvl8pPr>
    <a:lvl9pPr marL="2977652" algn="l" defTabSz="744413"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userDrawn="1">
          <p15:clr>
            <a:srgbClr val="A4A3A4"/>
          </p15:clr>
        </p15:guide>
        <p15:guide id="2" pos="3367" userDrawn="1">
          <p15:clr>
            <a:srgbClr val="A4A3A4"/>
          </p15:clr>
        </p15:guide>
        <p15:guide id="3" orient="horz" pos="1800" userDrawn="1">
          <p15:clr>
            <a:srgbClr val="A4A3A4"/>
          </p15:clr>
        </p15:guide>
        <p15:guide id="4"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sa Stuart" initials="ES" lastIdx="9" clrIdx="0">
    <p:extLst>
      <p:ext uri="{19B8F6BF-5375-455C-9EA6-DF929625EA0E}">
        <p15:presenceInfo xmlns:p15="http://schemas.microsoft.com/office/powerpoint/2012/main" userId="S::Elsa.Stuart@sja.org.uk::1036faa4-45e7-40bb-895e-6c47aba8630b" providerId="AD"/>
      </p:ext>
    </p:extLst>
  </p:cmAuthor>
  <p:cmAuthor id="2" name="Justine Wilson" initials="JW" lastIdx="1" clrIdx="1">
    <p:extLst>
      <p:ext uri="{19B8F6BF-5375-455C-9EA6-DF929625EA0E}">
        <p15:presenceInfo xmlns:p15="http://schemas.microsoft.com/office/powerpoint/2012/main" userId="S::Justine.Wilson@sja.org.uk::cd635167-bbd3-4a7f-9fa7-49f7026615c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A53"/>
    <a:srgbClr val="FFFFFF"/>
    <a:srgbClr val="009F4D"/>
    <a:srgbClr val="8D8E8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4" d="100"/>
          <a:sy n="124" d="100"/>
        </p:scale>
        <p:origin x="1146" y="108"/>
      </p:cViewPr>
      <p:guideLst>
        <p:guide orient="horz" pos="2382"/>
        <p:guide pos="3367"/>
        <p:guide orient="horz" pos="180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3.fntdata"/><Relationship Id="rId46"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4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 Garnham" userId="ba4a3023-469b-47da-9b56-135bbb92583d" providerId="ADAL" clId="{A81B8A06-1E12-40AC-8B63-1016375654CB}"/>
    <pc:docChg chg="custSel modSld">
      <pc:chgData name="Sam Garnham" userId="ba4a3023-469b-47da-9b56-135bbb92583d" providerId="ADAL" clId="{A81B8A06-1E12-40AC-8B63-1016375654CB}" dt="2020-03-06T10:39:39.130" v="0" actId="27636"/>
      <pc:docMkLst>
        <pc:docMk/>
      </pc:docMkLst>
      <pc:sldChg chg="modSp">
        <pc:chgData name="Sam Garnham" userId="ba4a3023-469b-47da-9b56-135bbb92583d" providerId="ADAL" clId="{A81B8A06-1E12-40AC-8B63-1016375654CB}" dt="2020-03-06T10:39:39.130" v="0" actId="27636"/>
        <pc:sldMkLst>
          <pc:docMk/>
          <pc:sldMk cId="1570246647" sldId="852"/>
        </pc:sldMkLst>
        <pc:spChg chg="mod">
          <ac:chgData name="Sam Garnham" userId="ba4a3023-469b-47da-9b56-135bbb92583d" providerId="ADAL" clId="{A81B8A06-1E12-40AC-8B63-1016375654CB}" dt="2020-03-06T10:39:39.130" v="0" actId="27636"/>
          <ac:spMkLst>
            <pc:docMk/>
            <pc:sldMk cId="1570246647" sldId="852"/>
            <ac:spMk id="22" creationId="{F2924F42-07F3-4B2D-9ACB-DE6B4A740A46}"/>
          </ac:spMkLst>
        </pc:spChg>
      </pc:sldChg>
    </pc:docChg>
  </pc:docChgLst>
  <pc:docChgLst>
    <pc:chgData name="Sam Garnham" userId="ba4a3023-469b-47da-9b56-135bbb92583d" providerId="ADAL" clId="{EF5C8287-6C3D-44F4-AB3F-969BA93ED0EF}"/>
    <pc:docChg chg="custSel addSld delSld modSld">
      <pc:chgData name="Sam Garnham" userId="ba4a3023-469b-47da-9b56-135bbb92583d" providerId="ADAL" clId="{EF5C8287-6C3D-44F4-AB3F-969BA93ED0EF}" dt="2020-03-19T14:38:59.354" v="4" actId="27636"/>
      <pc:docMkLst>
        <pc:docMk/>
      </pc:docMkLst>
      <pc:sldChg chg="del">
        <pc:chgData name="Sam Garnham" userId="ba4a3023-469b-47da-9b56-135bbb92583d" providerId="ADAL" clId="{EF5C8287-6C3D-44F4-AB3F-969BA93ED0EF}" dt="2020-03-17T12:54:57.443" v="0" actId="2696"/>
        <pc:sldMkLst>
          <pc:docMk/>
          <pc:sldMk cId="3507383715" sldId="398"/>
        </pc:sldMkLst>
      </pc:sldChg>
      <pc:sldChg chg="modSp add">
        <pc:chgData name="Sam Garnham" userId="ba4a3023-469b-47da-9b56-135bbb92583d" providerId="ADAL" clId="{EF5C8287-6C3D-44F4-AB3F-969BA93ED0EF}" dt="2020-03-19T14:38:59.354" v="4" actId="27636"/>
        <pc:sldMkLst>
          <pc:docMk/>
          <pc:sldMk cId="3166087506" sldId="755"/>
        </pc:sldMkLst>
        <pc:spChg chg="mod">
          <ac:chgData name="Sam Garnham" userId="ba4a3023-469b-47da-9b56-135bbb92583d" providerId="ADAL" clId="{EF5C8287-6C3D-44F4-AB3F-969BA93ED0EF}" dt="2020-03-19T14:38:59.354" v="4" actId="27636"/>
          <ac:spMkLst>
            <pc:docMk/>
            <pc:sldMk cId="3166087506" sldId="755"/>
            <ac:spMk id="22" creationId="{F2924F42-07F3-4B2D-9ACB-DE6B4A740A46}"/>
          </ac:spMkLst>
        </pc:spChg>
      </pc:sldChg>
      <pc:sldChg chg="del">
        <pc:chgData name="Sam Garnham" userId="ba4a3023-469b-47da-9b56-135bbb92583d" providerId="ADAL" clId="{EF5C8287-6C3D-44F4-AB3F-969BA93ED0EF}" dt="2020-03-19T14:38:44.294" v="1" actId="2696"/>
        <pc:sldMkLst>
          <pc:docMk/>
          <pc:sldMk cId="1570246647" sldId="852"/>
        </pc:sldMkLst>
      </pc:sldChg>
      <pc:sldMasterChg chg="delSldLayout">
        <pc:chgData name="Sam Garnham" userId="ba4a3023-469b-47da-9b56-135bbb92583d" providerId="ADAL" clId="{EF5C8287-6C3D-44F4-AB3F-969BA93ED0EF}" dt="2020-03-19T14:38:44.301" v="2" actId="2696"/>
        <pc:sldMasterMkLst>
          <pc:docMk/>
          <pc:sldMasterMk cId="342227967" sldId="2147483648"/>
        </pc:sldMasterMkLst>
        <pc:sldLayoutChg chg="del">
          <pc:chgData name="Sam Garnham" userId="ba4a3023-469b-47da-9b56-135bbb92583d" providerId="ADAL" clId="{EF5C8287-6C3D-44F4-AB3F-969BA93ED0EF}" dt="2020-03-19T14:38:44.301" v="2" actId="2696"/>
          <pc:sldLayoutMkLst>
            <pc:docMk/>
            <pc:sldMasterMk cId="342227967" sldId="2147483648"/>
            <pc:sldLayoutMk cId="2399463660" sldId="2147483669"/>
          </pc:sldLayoutMkLst>
        </pc:sldLayoutChg>
      </pc:sldMasterChg>
    </pc:docChg>
  </pc:docChgLst>
  <pc:docChgLst>
    <pc:chgData name="Justine Wilson" userId="S::justine.wilson@sja.org.uk::cd635167-bbd3-4a7f-9fa7-49f7026615ce" providerId="AD" clId="Web-{D5265C09-5CCC-4698-5F33-8F149013EDF1}"/>
    <pc:docChg chg="delSld modSld">
      <pc:chgData name="Justine Wilson" userId="S::justine.wilson@sja.org.uk::cd635167-bbd3-4a7f-9fa7-49f7026615ce" providerId="AD" clId="Web-{D5265C09-5CCC-4698-5F33-8F149013EDF1}" dt="2020-08-27T08:38:55.609" v="33"/>
      <pc:docMkLst>
        <pc:docMk/>
      </pc:docMkLst>
      <pc:sldChg chg="modSp del">
        <pc:chgData name="Justine Wilson" userId="S::justine.wilson@sja.org.uk::cd635167-bbd3-4a7f-9fa7-49f7026615ce" providerId="AD" clId="Web-{D5265C09-5CCC-4698-5F33-8F149013EDF1}" dt="2020-08-27T08:38:55.609" v="33"/>
        <pc:sldMkLst>
          <pc:docMk/>
          <pc:sldMk cId="2748950950" sldId="675"/>
        </pc:sldMkLst>
        <pc:spChg chg="mod">
          <ac:chgData name="Justine Wilson" userId="S::justine.wilson@sja.org.uk::cd635167-bbd3-4a7f-9fa7-49f7026615ce" providerId="AD" clId="Web-{D5265C09-5CCC-4698-5F33-8F149013EDF1}" dt="2020-08-27T08:38:16.594" v="14" actId="20577"/>
          <ac:spMkLst>
            <pc:docMk/>
            <pc:sldMk cId="2748950950" sldId="675"/>
            <ac:spMk id="8" creationId="{776505A8-DE9E-48E5-BFC5-F14700A3B266}"/>
          </ac:spMkLst>
        </pc:spChg>
      </pc:sldChg>
      <pc:sldChg chg="modSp">
        <pc:chgData name="Justine Wilson" userId="S::justine.wilson@sja.org.uk::cd635167-bbd3-4a7f-9fa7-49f7026615ce" providerId="AD" clId="Web-{D5265C09-5CCC-4698-5F33-8F149013EDF1}" dt="2020-08-27T08:38:39.250" v="32" actId="14100"/>
        <pc:sldMkLst>
          <pc:docMk/>
          <pc:sldMk cId="3333320445" sldId="677"/>
        </pc:sldMkLst>
        <pc:spChg chg="mod">
          <ac:chgData name="Justine Wilson" userId="S::justine.wilson@sja.org.uk::cd635167-bbd3-4a7f-9fa7-49f7026615ce" providerId="AD" clId="Web-{D5265C09-5CCC-4698-5F33-8F149013EDF1}" dt="2020-08-27T08:38:30.515" v="31" actId="20577"/>
          <ac:spMkLst>
            <pc:docMk/>
            <pc:sldMk cId="3333320445" sldId="677"/>
            <ac:spMk id="5" creationId="{4A90A6D9-6876-4DB0-BE77-1F7DF6FA4AFC}"/>
          </ac:spMkLst>
        </pc:spChg>
        <pc:spChg chg="mod">
          <ac:chgData name="Justine Wilson" userId="S::justine.wilson@sja.org.uk::cd635167-bbd3-4a7f-9fa7-49f7026615ce" providerId="AD" clId="Web-{D5265C09-5CCC-4698-5F33-8F149013EDF1}" dt="2020-08-27T08:38:39.250" v="32" actId="14100"/>
          <ac:spMkLst>
            <pc:docMk/>
            <pc:sldMk cId="3333320445" sldId="677"/>
            <ac:spMk id="8" creationId="{776505A8-DE9E-48E5-BFC5-F14700A3B266}"/>
          </ac:spMkLst>
        </pc:spChg>
      </pc:sldChg>
    </pc:docChg>
  </pc:docChgLst>
  <pc:docChgLst>
    <pc:chgData name="Beth Elger" userId="bf3d7bc8-8abc-424a-96ba-25300c385cd3" providerId="ADAL" clId="{CAC9C0B5-F243-4291-86C8-DC5B15A10E6C}"/>
    <pc:docChg chg="custSel addSld delSld modSld sldOrd">
      <pc:chgData name="Beth Elger" userId="bf3d7bc8-8abc-424a-96ba-25300c385cd3" providerId="ADAL" clId="{CAC9C0B5-F243-4291-86C8-DC5B15A10E6C}" dt="2020-03-03T14:11:32.308" v="53" actId="20577"/>
      <pc:docMkLst>
        <pc:docMk/>
      </pc:docMkLst>
      <pc:sldChg chg="ord">
        <pc:chgData name="Beth Elger" userId="bf3d7bc8-8abc-424a-96ba-25300c385cd3" providerId="ADAL" clId="{CAC9C0B5-F243-4291-86C8-DC5B15A10E6C}" dt="2020-03-03T12:17:02.083" v="31"/>
        <pc:sldMkLst>
          <pc:docMk/>
          <pc:sldMk cId="731881050" sldId="648"/>
        </pc:sldMkLst>
      </pc:sldChg>
      <pc:sldChg chg="modSp">
        <pc:chgData name="Beth Elger" userId="bf3d7bc8-8abc-424a-96ba-25300c385cd3" providerId="ADAL" clId="{CAC9C0B5-F243-4291-86C8-DC5B15A10E6C}" dt="2020-03-03T14:11:32.308" v="53" actId="20577"/>
        <pc:sldMkLst>
          <pc:docMk/>
          <pc:sldMk cId="1116332421" sldId="674"/>
        </pc:sldMkLst>
        <pc:spChg chg="mod">
          <ac:chgData name="Beth Elger" userId="bf3d7bc8-8abc-424a-96ba-25300c385cd3" providerId="ADAL" clId="{CAC9C0B5-F243-4291-86C8-DC5B15A10E6C}" dt="2020-03-03T14:11:32.308" v="53" actId="20577"/>
          <ac:spMkLst>
            <pc:docMk/>
            <pc:sldMk cId="1116332421" sldId="674"/>
            <ac:spMk id="5" creationId="{4A90A6D9-6876-4DB0-BE77-1F7DF6FA4AFC}"/>
          </ac:spMkLst>
        </pc:spChg>
      </pc:sldChg>
      <pc:sldChg chg="modSp ord">
        <pc:chgData name="Beth Elger" userId="bf3d7bc8-8abc-424a-96ba-25300c385cd3" providerId="ADAL" clId="{CAC9C0B5-F243-4291-86C8-DC5B15A10E6C}" dt="2020-03-03T12:16:56.535" v="30"/>
        <pc:sldMkLst>
          <pc:docMk/>
          <pc:sldMk cId="3407651718" sldId="752"/>
        </pc:sldMkLst>
        <pc:spChg chg="mod">
          <ac:chgData name="Beth Elger" userId="bf3d7bc8-8abc-424a-96ba-25300c385cd3" providerId="ADAL" clId="{CAC9C0B5-F243-4291-86C8-DC5B15A10E6C}" dt="2020-03-03T12:16:17.895" v="29" actId="1076"/>
          <ac:spMkLst>
            <pc:docMk/>
            <pc:sldMk cId="3407651718" sldId="752"/>
            <ac:spMk id="5" creationId="{66B76E73-EAF1-42ED-9404-761AF6FE4CDC}"/>
          </ac:spMkLst>
        </pc:spChg>
      </pc:sldChg>
      <pc:sldChg chg="modSp add del">
        <pc:chgData name="Beth Elger" userId="bf3d7bc8-8abc-424a-96ba-25300c385cd3" providerId="ADAL" clId="{CAC9C0B5-F243-4291-86C8-DC5B15A10E6C}" dt="2020-03-03T13:59:40.609" v="50" actId="2696"/>
        <pc:sldMkLst>
          <pc:docMk/>
          <pc:sldMk cId="59598027" sldId="850"/>
        </pc:sldMkLst>
        <pc:spChg chg="mod">
          <ac:chgData name="Beth Elger" userId="bf3d7bc8-8abc-424a-96ba-25300c385cd3" providerId="ADAL" clId="{CAC9C0B5-F243-4291-86C8-DC5B15A10E6C}" dt="2020-03-03T13:59:22.216" v="49" actId="20577"/>
          <ac:spMkLst>
            <pc:docMk/>
            <pc:sldMk cId="59598027" sldId="850"/>
            <ac:spMk id="2" creationId="{4156FA02-B453-4A94-8BDE-25C178E7C34E}"/>
          </ac:spMkLst>
        </pc:spChg>
      </pc:sldChg>
      <pc:sldChg chg="del">
        <pc:chgData name="Beth Elger" userId="bf3d7bc8-8abc-424a-96ba-25300c385cd3" providerId="ADAL" clId="{CAC9C0B5-F243-4291-86C8-DC5B15A10E6C}" dt="2020-03-03T13:59:02.058" v="32"/>
        <pc:sldMkLst>
          <pc:docMk/>
          <pc:sldMk cId="2734371293" sldId="850"/>
        </pc:sldMkLst>
      </pc:sldChg>
      <pc:sldChg chg="ord">
        <pc:chgData name="Beth Elger" userId="bf3d7bc8-8abc-424a-96ba-25300c385cd3" providerId="ADAL" clId="{CAC9C0B5-F243-4291-86C8-DC5B15A10E6C}" dt="2020-03-03T14:00:39.179" v="51"/>
        <pc:sldMkLst>
          <pc:docMk/>
          <pc:sldMk cId="3659532098" sldId="851"/>
        </pc:sldMkLst>
      </pc:sldChg>
    </pc:docChg>
  </pc:docChgLst>
  <pc:docChgLst>
    <pc:chgData name="Beth Elger" userId="S::beth.elger@sja.org.uk::bf3d7bc8-8abc-424a-96ba-25300c385cd3" providerId="AD" clId="Web-{5F69285F-A4DA-D25A-0E7A-8E104ABAFD32}"/>
    <pc:docChg chg="modSld">
      <pc:chgData name="Beth Elger" userId="S::beth.elger@sja.org.uk::bf3d7bc8-8abc-424a-96ba-25300c385cd3" providerId="AD" clId="Web-{5F69285F-A4DA-D25A-0E7A-8E104ABAFD32}" dt="2020-03-03T12:11:25.220" v="47" actId="1076"/>
      <pc:docMkLst>
        <pc:docMk/>
      </pc:docMkLst>
      <pc:sldChg chg="modSp">
        <pc:chgData name="Beth Elger" userId="S::beth.elger@sja.org.uk::bf3d7bc8-8abc-424a-96ba-25300c385cd3" providerId="AD" clId="Web-{5F69285F-A4DA-D25A-0E7A-8E104ABAFD32}" dt="2020-03-03T12:11:25.220" v="47" actId="1076"/>
        <pc:sldMkLst>
          <pc:docMk/>
          <pc:sldMk cId="731881050" sldId="648"/>
        </pc:sldMkLst>
        <pc:spChg chg="mod">
          <ac:chgData name="Beth Elger" userId="S::beth.elger@sja.org.uk::bf3d7bc8-8abc-424a-96ba-25300c385cd3" providerId="AD" clId="Web-{5F69285F-A4DA-D25A-0E7A-8E104ABAFD32}" dt="2020-03-03T12:11:25.220" v="47" actId="1076"/>
          <ac:spMkLst>
            <pc:docMk/>
            <pc:sldMk cId="731881050" sldId="648"/>
            <ac:spMk id="3" creationId="{05C6FD36-4563-4961-9A8F-1FF308259831}"/>
          </ac:spMkLst>
        </pc:spChg>
      </pc:sldChg>
    </pc:docChg>
  </pc:docChgLst>
  <pc:docChgLst>
    <pc:chgData name="Justine Wilson" userId="S::justine.wilson@sja.org.uk::cd635167-bbd3-4a7f-9fa7-49f7026615ce" providerId="AD" clId="Web-{9982DC63-E675-4C5F-B069-9267DEC783B9}"/>
    <pc:docChg chg="modSld">
      <pc:chgData name="Justine Wilson" userId="S::justine.wilson@sja.org.uk::cd635167-bbd3-4a7f-9fa7-49f7026615ce" providerId="AD" clId="Web-{9982DC63-E675-4C5F-B069-9267DEC783B9}" dt="2021-01-18T11:04:00.913" v="61"/>
      <pc:docMkLst>
        <pc:docMk/>
      </pc:docMkLst>
      <pc:sldChg chg="modNotes">
        <pc:chgData name="Justine Wilson" userId="S::justine.wilson@sja.org.uk::cd635167-bbd3-4a7f-9fa7-49f7026615ce" providerId="AD" clId="Web-{9982DC63-E675-4C5F-B069-9267DEC783B9}" dt="2021-01-18T11:04:00.913" v="61"/>
        <pc:sldMkLst>
          <pc:docMk/>
          <pc:sldMk cId="2244731157" sldId="662"/>
        </pc:sldMkLst>
      </pc:sldChg>
      <pc:sldChg chg="modNotes">
        <pc:chgData name="Justine Wilson" userId="S::justine.wilson@sja.org.uk::cd635167-bbd3-4a7f-9fa7-49f7026615ce" providerId="AD" clId="Web-{9982DC63-E675-4C5F-B069-9267DEC783B9}" dt="2021-01-18T11:03:33.163" v="59"/>
        <pc:sldMkLst>
          <pc:docMk/>
          <pc:sldMk cId="3166087506" sldId="755"/>
        </pc:sldMkLst>
      </pc:sldChg>
    </pc:docChg>
  </pc:docChgLst>
  <pc:docChgLst>
    <pc:chgData name="Sam Garnham" userId="S::sam.garnham@sja.org.uk::ba4a3023-469b-47da-9b56-135bbb92583d" providerId="AD" clId="Web-{BC006EB8-E16C-2E97-E979-2BBD5CB53F8C}"/>
    <pc:docChg chg="modSld">
      <pc:chgData name="Sam Garnham" userId="S::sam.garnham@sja.org.uk::ba4a3023-469b-47da-9b56-135bbb92583d" providerId="AD" clId="Web-{BC006EB8-E16C-2E97-E979-2BBD5CB53F8C}" dt="2020-03-12T13:07:17.912" v="59" actId="20577"/>
      <pc:docMkLst>
        <pc:docMk/>
      </pc:docMkLst>
      <pc:sldChg chg="modSp">
        <pc:chgData name="Sam Garnham" userId="S::sam.garnham@sja.org.uk::ba4a3023-469b-47da-9b56-135bbb92583d" providerId="AD" clId="Web-{BC006EB8-E16C-2E97-E979-2BBD5CB53F8C}" dt="2020-03-12T13:07:17.912" v="58" actId="20577"/>
        <pc:sldMkLst>
          <pc:docMk/>
          <pc:sldMk cId="2244731157" sldId="662"/>
        </pc:sldMkLst>
        <pc:spChg chg="mod">
          <ac:chgData name="Sam Garnham" userId="S::sam.garnham@sja.org.uk::ba4a3023-469b-47da-9b56-135bbb92583d" providerId="AD" clId="Web-{BC006EB8-E16C-2E97-E979-2BBD5CB53F8C}" dt="2020-03-12T13:07:17.912" v="58" actId="20577"/>
          <ac:spMkLst>
            <pc:docMk/>
            <pc:sldMk cId="2244731157" sldId="662"/>
            <ac:spMk id="9" creationId="{0A90C1F9-11F4-4FA0-8955-96815CA4B9D7}"/>
          </ac:spMkLst>
        </pc:spChg>
      </pc:sldChg>
    </pc:docChg>
  </pc:docChgLst>
  <pc:docChgLst>
    <pc:chgData name="Justine Wilson" userId="S::justine.wilson@sja.org.uk::cd635167-bbd3-4a7f-9fa7-49f7026615ce" providerId="AD" clId="Web-{E72B997A-6866-410A-8557-949BA34E5888}"/>
    <pc:docChg chg="delSld modSld">
      <pc:chgData name="Justine Wilson" userId="S::justine.wilson@sja.org.uk::cd635167-bbd3-4a7f-9fa7-49f7026615ce" providerId="AD" clId="Web-{E72B997A-6866-410A-8557-949BA34E5888}" dt="2020-08-26T12:49:03.030" v="6" actId="20577"/>
      <pc:docMkLst>
        <pc:docMk/>
      </pc:docMkLst>
      <pc:sldChg chg="modSp">
        <pc:chgData name="Justine Wilson" userId="S::justine.wilson@sja.org.uk::cd635167-bbd3-4a7f-9fa7-49f7026615ce" providerId="AD" clId="Web-{E72B997A-6866-410A-8557-949BA34E5888}" dt="2020-08-26T12:49:03.030" v="5" actId="20577"/>
        <pc:sldMkLst>
          <pc:docMk/>
          <pc:sldMk cId="1517119653" sldId="667"/>
        </pc:sldMkLst>
        <pc:spChg chg="mod">
          <ac:chgData name="Justine Wilson" userId="S::justine.wilson@sja.org.uk::cd635167-bbd3-4a7f-9fa7-49f7026615ce" providerId="AD" clId="Web-{E72B997A-6866-410A-8557-949BA34E5888}" dt="2020-08-26T12:49:03.030" v="5" actId="20577"/>
          <ac:spMkLst>
            <pc:docMk/>
            <pc:sldMk cId="1517119653" sldId="667"/>
            <ac:spMk id="4" creationId="{3D431E86-543A-4306-9328-C4465BD3B8BB}"/>
          </ac:spMkLst>
        </pc:spChg>
      </pc:sldChg>
      <pc:sldChg chg="del">
        <pc:chgData name="Justine Wilson" userId="S::justine.wilson@sja.org.uk::cd635167-bbd3-4a7f-9fa7-49f7026615ce" providerId="AD" clId="Web-{E72B997A-6866-410A-8557-949BA34E5888}" dt="2020-08-26T12:48:45.013" v="0"/>
        <pc:sldMkLst>
          <pc:docMk/>
          <pc:sldMk cId="2633986476" sldId="850"/>
        </pc:sldMkLst>
      </pc:sldChg>
    </pc:docChg>
  </pc:docChgLst>
  <pc:docChgLst>
    <pc:chgData name="Sam Garnham" userId="S::sam.garnham@sja.org.uk::ba4a3023-469b-47da-9b56-135bbb92583d" providerId="AD" clId="Web-{966E3BD6-95BE-D380-39B5-D84DBCC865A8}"/>
    <pc:docChg chg="modSld">
      <pc:chgData name="Sam Garnham" userId="S::sam.garnham@sja.org.uk::ba4a3023-469b-47da-9b56-135bbb92583d" providerId="AD" clId="Web-{966E3BD6-95BE-D380-39B5-D84DBCC865A8}" dt="2020-03-12T13:09:43.539" v="86" actId="20577"/>
      <pc:docMkLst>
        <pc:docMk/>
      </pc:docMkLst>
      <pc:sldChg chg="modSp">
        <pc:chgData name="Sam Garnham" userId="S::sam.garnham@sja.org.uk::ba4a3023-469b-47da-9b56-135bbb92583d" providerId="AD" clId="Web-{966E3BD6-95BE-D380-39B5-D84DBCC865A8}" dt="2020-03-12T13:09:41.992" v="84" actId="20577"/>
        <pc:sldMkLst>
          <pc:docMk/>
          <pc:sldMk cId="3919606703" sldId="639"/>
        </pc:sldMkLst>
        <pc:spChg chg="mod">
          <ac:chgData name="Sam Garnham" userId="S::sam.garnham@sja.org.uk::ba4a3023-469b-47da-9b56-135bbb92583d" providerId="AD" clId="Web-{966E3BD6-95BE-D380-39B5-D84DBCC865A8}" dt="2020-03-12T13:09:41.992" v="84" actId="20577"/>
          <ac:spMkLst>
            <pc:docMk/>
            <pc:sldMk cId="3919606703" sldId="639"/>
            <ac:spMk id="12" creationId="{015FB0E0-ED5F-4B79-B09F-3535336A2CB7}"/>
          </ac:spMkLst>
        </pc:spChg>
      </pc:sldChg>
    </pc:docChg>
  </pc:docChgLst>
  <pc:docChgLst>
    <pc:chgData name="Jodie Walsh2" userId="S::jodie.walsh2@sja.org.uk::8f656482-1ee0-4981-a154-9528d7227717" providerId="AD" clId="Web-{FE8DF430-DC17-871B-CEBB-DC038412218E}"/>
    <pc:docChg chg="modSld">
      <pc:chgData name="Jodie Walsh2" userId="S::jodie.walsh2@sja.org.uk::8f656482-1ee0-4981-a154-9528d7227717" providerId="AD" clId="Web-{FE8DF430-DC17-871B-CEBB-DC038412218E}" dt="2020-02-10T11:42:58.227" v="1"/>
      <pc:docMkLst>
        <pc:docMk/>
      </pc:docMkLst>
      <pc:sldChg chg="modNotes">
        <pc:chgData name="Jodie Walsh2" userId="S::jodie.walsh2@sja.org.uk::8f656482-1ee0-4981-a154-9528d7227717" providerId="AD" clId="Web-{FE8DF430-DC17-871B-CEBB-DC038412218E}" dt="2020-02-10T11:42:58.227" v="1"/>
        <pc:sldMkLst>
          <pc:docMk/>
          <pc:sldMk cId="281358155" sldId="656"/>
        </pc:sldMkLst>
      </pc:sldChg>
    </pc:docChg>
  </pc:docChgLst>
  <pc:docChgLst>
    <pc:chgData name="Jodie Walsh2" userId="8f656482-1ee0-4981-a154-9528d7227717" providerId="ADAL" clId="{5B6C4971-8931-450C-90AD-CC943AD630F6}"/>
    <pc:docChg chg="modSld modMainMaster">
      <pc:chgData name="Jodie Walsh2" userId="8f656482-1ee0-4981-a154-9528d7227717" providerId="ADAL" clId="{5B6C4971-8931-450C-90AD-CC943AD630F6}" dt="2021-02-22T13:43:32.003" v="76" actId="20577"/>
      <pc:docMkLst>
        <pc:docMk/>
      </pc:docMkLst>
      <pc:sldChg chg="modSp mod">
        <pc:chgData name="Jodie Walsh2" userId="8f656482-1ee0-4981-a154-9528d7227717" providerId="ADAL" clId="{5B6C4971-8931-450C-90AD-CC943AD630F6}" dt="2021-02-22T13:43:32.003" v="76" actId="20577"/>
        <pc:sldMkLst>
          <pc:docMk/>
          <pc:sldMk cId="731881050" sldId="648"/>
        </pc:sldMkLst>
        <pc:spChg chg="mod">
          <ac:chgData name="Jodie Walsh2" userId="8f656482-1ee0-4981-a154-9528d7227717" providerId="ADAL" clId="{5B6C4971-8931-450C-90AD-CC943AD630F6}" dt="2021-02-22T13:43:32.003" v="76" actId="20577"/>
          <ac:spMkLst>
            <pc:docMk/>
            <pc:sldMk cId="731881050" sldId="648"/>
            <ac:spMk id="2" creationId="{F049EAF1-D2AD-426D-9828-962630167F99}"/>
          </ac:spMkLst>
        </pc:spChg>
      </pc:sldChg>
      <pc:sldChg chg="addSp modSp mod">
        <pc:chgData name="Jodie Walsh2" userId="8f656482-1ee0-4981-a154-9528d7227717" providerId="ADAL" clId="{5B6C4971-8931-450C-90AD-CC943AD630F6}" dt="2021-02-22T13:42:45.571" v="8" actId="20577"/>
        <pc:sldMkLst>
          <pc:docMk/>
          <pc:sldMk cId="3199948157" sldId="652"/>
        </pc:sldMkLst>
        <pc:spChg chg="mod">
          <ac:chgData name="Jodie Walsh2" userId="8f656482-1ee0-4981-a154-9528d7227717" providerId="ADAL" clId="{5B6C4971-8931-450C-90AD-CC943AD630F6}" dt="2021-02-22T13:42:45.571" v="8" actId="20577"/>
          <ac:spMkLst>
            <pc:docMk/>
            <pc:sldMk cId="3199948157" sldId="652"/>
            <ac:spMk id="5" creationId="{1D23B94A-E94C-4ED0-98DA-5484C826733B}"/>
          </ac:spMkLst>
        </pc:spChg>
        <pc:picChg chg="add mod">
          <ac:chgData name="Jodie Walsh2" userId="8f656482-1ee0-4981-a154-9528d7227717" providerId="ADAL" clId="{5B6C4971-8931-450C-90AD-CC943AD630F6}" dt="2021-02-22T13:42:27.160" v="0"/>
          <ac:picMkLst>
            <pc:docMk/>
            <pc:sldMk cId="3199948157" sldId="652"/>
            <ac:picMk id="10" creationId="{800A6D32-8DCC-4AB3-A88D-420F359E9DD4}"/>
          </ac:picMkLst>
        </pc:picChg>
      </pc:sldChg>
      <pc:sldMasterChg chg="modSldLayout">
        <pc:chgData name="Jodie Walsh2" userId="8f656482-1ee0-4981-a154-9528d7227717" providerId="ADAL" clId="{5B6C4971-8931-450C-90AD-CC943AD630F6}" dt="2021-02-22T13:43:21.417" v="74" actId="20577"/>
        <pc:sldMasterMkLst>
          <pc:docMk/>
          <pc:sldMasterMk cId="342227967" sldId="2147483648"/>
        </pc:sldMasterMkLst>
        <pc:sldLayoutChg chg="modSp mod">
          <pc:chgData name="Jodie Walsh2" userId="8f656482-1ee0-4981-a154-9528d7227717" providerId="ADAL" clId="{5B6C4971-8931-450C-90AD-CC943AD630F6}" dt="2021-02-22T13:42:40.660" v="6" actId="20577"/>
          <pc:sldLayoutMkLst>
            <pc:docMk/>
            <pc:sldMasterMk cId="342227967" sldId="2147483648"/>
            <pc:sldLayoutMk cId="253812764" sldId="2147483650"/>
          </pc:sldLayoutMkLst>
          <pc:spChg chg="mod">
            <ac:chgData name="Jodie Walsh2" userId="8f656482-1ee0-4981-a154-9528d7227717" providerId="ADAL" clId="{5B6C4971-8931-450C-90AD-CC943AD630F6}" dt="2021-02-22T13:42:40.660" v="6" actId="20577"/>
            <ac:spMkLst>
              <pc:docMk/>
              <pc:sldMasterMk cId="342227967" sldId="2147483648"/>
              <pc:sldLayoutMk cId="253812764" sldId="2147483650"/>
              <ac:spMk id="6" creationId="{EDD9E706-3D6E-4B8D-82F2-37B52804ECD0}"/>
            </ac:spMkLst>
          </pc:spChg>
        </pc:sldLayoutChg>
        <pc:sldLayoutChg chg="modSp mod">
          <pc:chgData name="Jodie Walsh2" userId="8f656482-1ee0-4981-a154-9528d7227717" providerId="ADAL" clId="{5B6C4971-8931-450C-90AD-CC943AD630F6}" dt="2021-02-22T13:42:33.326" v="2" actId="20577"/>
          <pc:sldLayoutMkLst>
            <pc:docMk/>
            <pc:sldMasterMk cId="342227967" sldId="2147483648"/>
            <pc:sldLayoutMk cId="3133167420" sldId="2147483656"/>
          </pc:sldLayoutMkLst>
          <pc:spChg chg="mod">
            <ac:chgData name="Jodie Walsh2" userId="8f656482-1ee0-4981-a154-9528d7227717" providerId="ADAL" clId="{5B6C4971-8931-450C-90AD-CC943AD630F6}" dt="2021-02-22T13:42:33.326" v="2" actId="20577"/>
            <ac:spMkLst>
              <pc:docMk/>
              <pc:sldMasterMk cId="342227967" sldId="2147483648"/>
              <pc:sldLayoutMk cId="3133167420" sldId="2147483656"/>
              <ac:spMk id="7" creationId="{C1850855-BE95-4F7A-A1A9-2D5FF72B20E6}"/>
            </ac:spMkLst>
          </pc:spChg>
        </pc:sldLayoutChg>
        <pc:sldLayoutChg chg="modSp mod">
          <pc:chgData name="Jodie Walsh2" userId="8f656482-1ee0-4981-a154-9528d7227717" providerId="ADAL" clId="{5B6C4971-8931-450C-90AD-CC943AD630F6}" dt="2021-02-22T13:43:21.417" v="74" actId="20577"/>
          <pc:sldLayoutMkLst>
            <pc:docMk/>
            <pc:sldMasterMk cId="342227967" sldId="2147483648"/>
            <pc:sldLayoutMk cId="3433945480" sldId="2147483658"/>
          </pc:sldLayoutMkLst>
          <pc:spChg chg="mod">
            <ac:chgData name="Jodie Walsh2" userId="8f656482-1ee0-4981-a154-9528d7227717" providerId="ADAL" clId="{5B6C4971-8931-450C-90AD-CC943AD630F6}" dt="2021-02-22T13:43:21.417" v="74" actId="20577"/>
            <ac:spMkLst>
              <pc:docMk/>
              <pc:sldMasterMk cId="342227967" sldId="2147483648"/>
              <pc:sldLayoutMk cId="3433945480" sldId="2147483658"/>
              <ac:spMk id="5" creationId="{EDF9E748-348C-4856-977E-690C332EE0C6}"/>
            </ac:spMkLst>
          </pc:spChg>
        </pc:sldLayoutChg>
        <pc:sldLayoutChg chg="modSp mod">
          <pc:chgData name="Jodie Walsh2" userId="8f656482-1ee0-4981-a154-9528d7227717" providerId="ADAL" clId="{5B6C4971-8931-450C-90AD-CC943AD630F6}" dt="2021-02-22T13:42:57.270" v="10" actId="20577"/>
          <pc:sldLayoutMkLst>
            <pc:docMk/>
            <pc:sldMasterMk cId="342227967" sldId="2147483648"/>
            <pc:sldLayoutMk cId="1747443299" sldId="2147483666"/>
          </pc:sldLayoutMkLst>
          <pc:spChg chg="mod">
            <ac:chgData name="Jodie Walsh2" userId="8f656482-1ee0-4981-a154-9528d7227717" providerId="ADAL" clId="{5B6C4971-8931-450C-90AD-CC943AD630F6}" dt="2021-02-22T13:42:57.270" v="10" actId="20577"/>
            <ac:spMkLst>
              <pc:docMk/>
              <pc:sldMasterMk cId="342227967" sldId="2147483648"/>
              <pc:sldLayoutMk cId="1747443299" sldId="2147483666"/>
              <ac:spMk id="3" creationId="{322B77D9-7D7F-4EE5-9852-4AF17ADBFC39}"/>
            </ac:spMkLst>
          </pc:spChg>
        </pc:sldLayoutChg>
      </pc:sldMasterChg>
    </pc:docChg>
  </pc:docChgLst>
  <pc:docChgLst>
    <pc:chgData name="Jodie Walsh2" userId="8f656482-1ee0-4981-a154-9528d7227717" providerId="ADAL" clId="{4A337176-1E5F-4D48-B4E7-A7C7EE52BF5E}"/>
    <pc:docChg chg="addSld delSld modSld">
      <pc:chgData name="Jodie Walsh2" userId="8f656482-1ee0-4981-a154-9528d7227717" providerId="ADAL" clId="{4A337176-1E5F-4D48-B4E7-A7C7EE52BF5E}" dt="2020-09-03T11:00:26.109" v="64" actId="20577"/>
      <pc:docMkLst>
        <pc:docMk/>
      </pc:docMkLst>
      <pc:sldChg chg="modSp add modNotesTx">
        <pc:chgData name="Jodie Walsh2" userId="8f656482-1ee0-4981-a154-9528d7227717" providerId="ADAL" clId="{4A337176-1E5F-4D48-B4E7-A7C7EE52BF5E}" dt="2020-09-03T11:00:26.109" v="64" actId="20577"/>
        <pc:sldMkLst>
          <pc:docMk/>
          <pc:sldMk cId="1517119653" sldId="667"/>
        </pc:sldMkLst>
        <pc:spChg chg="mod">
          <ac:chgData name="Jodie Walsh2" userId="8f656482-1ee0-4981-a154-9528d7227717" providerId="ADAL" clId="{4A337176-1E5F-4D48-B4E7-A7C7EE52BF5E}" dt="2020-08-26T12:38:20.040" v="63" actId="14100"/>
          <ac:spMkLst>
            <pc:docMk/>
            <pc:sldMk cId="1517119653" sldId="667"/>
            <ac:spMk id="6" creationId="{180E4BAF-CBFF-4734-AE1B-8AB12B7E1AB9}"/>
          </ac:spMkLst>
        </pc:spChg>
      </pc:sldChg>
      <pc:sldChg chg="modSp">
        <pc:chgData name="Jodie Walsh2" userId="8f656482-1ee0-4981-a154-9528d7227717" providerId="ADAL" clId="{4A337176-1E5F-4D48-B4E7-A7C7EE52BF5E}" dt="2020-08-20T09:15:21.935" v="32" actId="1038"/>
        <pc:sldMkLst>
          <pc:docMk/>
          <pc:sldMk cId="3166087506" sldId="755"/>
        </pc:sldMkLst>
        <pc:spChg chg="mod">
          <ac:chgData name="Jodie Walsh2" userId="8f656482-1ee0-4981-a154-9528d7227717" providerId="ADAL" clId="{4A337176-1E5F-4D48-B4E7-A7C7EE52BF5E}" dt="2020-08-20T09:15:07.049" v="9" actId="1076"/>
          <ac:spMkLst>
            <pc:docMk/>
            <pc:sldMk cId="3166087506" sldId="755"/>
            <ac:spMk id="15" creationId="{90D1C3EC-4699-4518-A563-188121775876}"/>
          </ac:spMkLst>
        </pc:spChg>
        <pc:spChg chg="mod">
          <ac:chgData name="Jodie Walsh2" userId="8f656482-1ee0-4981-a154-9528d7227717" providerId="ADAL" clId="{4A337176-1E5F-4D48-B4E7-A7C7EE52BF5E}" dt="2020-08-20T09:15:09.192" v="10" actId="1076"/>
          <ac:spMkLst>
            <pc:docMk/>
            <pc:sldMk cId="3166087506" sldId="755"/>
            <ac:spMk id="16" creationId="{8DDEF64D-399F-462B-A762-EB58C142E412}"/>
          </ac:spMkLst>
        </pc:spChg>
        <pc:spChg chg="mod">
          <ac:chgData name="Jodie Walsh2" userId="8f656482-1ee0-4981-a154-9528d7227717" providerId="ADAL" clId="{4A337176-1E5F-4D48-B4E7-A7C7EE52BF5E}" dt="2020-08-20T09:15:17.626" v="28" actId="1076"/>
          <ac:spMkLst>
            <pc:docMk/>
            <pc:sldMk cId="3166087506" sldId="755"/>
            <ac:spMk id="22" creationId="{F2924F42-07F3-4B2D-9ACB-DE6B4A740A46}"/>
          </ac:spMkLst>
        </pc:spChg>
        <pc:spChg chg="mod">
          <ac:chgData name="Jodie Walsh2" userId="8f656482-1ee0-4981-a154-9528d7227717" providerId="ADAL" clId="{4A337176-1E5F-4D48-B4E7-A7C7EE52BF5E}" dt="2020-08-20T09:15:14.549" v="27" actId="1036"/>
          <ac:spMkLst>
            <pc:docMk/>
            <pc:sldMk cId="3166087506" sldId="755"/>
            <ac:spMk id="28" creationId="{30B908DB-4507-4CA6-B195-1DB2542AE2DA}"/>
          </ac:spMkLst>
        </pc:spChg>
        <pc:spChg chg="mod">
          <ac:chgData name="Jodie Walsh2" userId="8f656482-1ee0-4981-a154-9528d7227717" providerId="ADAL" clId="{4A337176-1E5F-4D48-B4E7-A7C7EE52BF5E}" dt="2020-08-20T09:15:14.549" v="27" actId="1036"/>
          <ac:spMkLst>
            <pc:docMk/>
            <pc:sldMk cId="3166087506" sldId="755"/>
            <ac:spMk id="29" creationId="{B6F84EDD-0BC7-48E0-900F-A8D0E863D5DD}"/>
          </ac:spMkLst>
        </pc:spChg>
        <pc:spChg chg="mod">
          <ac:chgData name="Jodie Walsh2" userId="8f656482-1ee0-4981-a154-9528d7227717" providerId="ADAL" clId="{4A337176-1E5F-4D48-B4E7-A7C7EE52BF5E}" dt="2020-08-20T09:15:14.549" v="27" actId="1036"/>
          <ac:spMkLst>
            <pc:docMk/>
            <pc:sldMk cId="3166087506" sldId="755"/>
            <ac:spMk id="30" creationId="{0E92CAEA-165C-4143-8110-FD17134C8A1F}"/>
          </ac:spMkLst>
        </pc:spChg>
        <pc:spChg chg="mod">
          <ac:chgData name="Jodie Walsh2" userId="8f656482-1ee0-4981-a154-9528d7227717" providerId="ADAL" clId="{4A337176-1E5F-4D48-B4E7-A7C7EE52BF5E}" dt="2020-08-20T09:15:14.549" v="27" actId="1036"/>
          <ac:spMkLst>
            <pc:docMk/>
            <pc:sldMk cId="3166087506" sldId="755"/>
            <ac:spMk id="31" creationId="{17548518-DEE6-4CEB-9D20-C2DBF0059AC4}"/>
          </ac:spMkLst>
        </pc:spChg>
        <pc:spChg chg="mod">
          <ac:chgData name="Jodie Walsh2" userId="8f656482-1ee0-4981-a154-9528d7227717" providerId="ADAL" clId="{4A337176-1E5F-4D48-B4E7-A7C7EE52BF5E}" dt="2020-08-20T09:15:14.549" v="27" actId="1036"/>
          <ac:spMkLst>
            <pc:docMk/>
            <pc:sldMk cId="3166087506" sldId="755"/>
            <ac:spMk id="32" creationId="{1BA0924F-3714-428E-A92E-A50B37B6FF3B}"/>
          </ac:spMkLst>
        </pc:spChg>
        <pc:spChg chg="mod">
          <ac:chgData name="Jodie Walsh2" userId="8f656482-1ee0-4981-a154-9528d7227717" providerId="ADAL" clId="{4A337176-1E5F-4D48-B4E7-A7C7EE52BF5E}" dt="2020-08-20T09:15:14.549" v="27" actId="1036"/>
          <ac:spMkLst>
            <pc:docMk/>
            <pc:sldMk cId="3166087506" sldId="755"/>
            <ac:spMk id="41" creationId="{186C1E06-77AA-4690-854A-D4631874BF26}"/>
          </ac:spMkLst>
        </pc:spChg>
        <pc:spChg chg="mod">
          <ac:chgData name="Jodie Walsh2" userId="8f656482-1ee0-4981-a154-9528d7227717" providerId="ADAL" clId="{4A337176-1E5F-4D48-B4E7-A7C7EE52BF5E}" dt="2020-08-20T09:15:14.549" v="27" actId="1036"/>
          <ac:spMkLst>
            <pc:docMk/>
            <pc:sldMk cId="3166087506" sldId="755"/>
            <ac:spMk id="42" creationId="{86E7368D-CB0C-4034-9EF9-2307A363E36B}"/>
          </ac:spMkLst>
        </pc:spChg>
        <pc:spChg chg="mod">
          <ac:chgData name="Jodie Walsh2" userId="8f656482-1ee0-4981-a154-9528d7227717" providerId="ADAL" clId="{4A337176-1E5F-4D48-B4E7-A7C7EE52BF5E}" dt="2020-08-20T09:15:14.549" v="27" actId="1036"/>
          <ac:spMkLst>
            <pc:docMk/>
            <pc:sldMk cId="3166087506" sldId="755"/>
            <ac:spMk id="43" creationId="{80FFFE9E-B424-48AA-A5DC-54A0FCD86A4C}"/>
          </ac:spMkLst>
        </pc:spChg>
        <pc:spChg chg="mod">
          <ac:chgData name="Jodie Walsh2" userId="8f656482-1ee0-4981-a154-9528d7227717" providerId="ADAL" clId="{4A337176-1E5F-4D48-B4E7-A7C7EE52BF5E}" dt="2020-08-20T09:15:14.549" v="27" actId="1036"/>
          <ac:spMkLst>
            <pc:docMk/>
            <pc:sldMk cId="3166087506" sldId="755"/>
            <ac:spMk id="44" creationId="{2F072AD6-95E1-443B-9DDD-065A5194D951}"/>
          </ac:spMkLst>
        </pc:spChg>
        <pc:spChg chg="mod">
          <ac:chgData name="Jodie Walsh2" userId="8f656482-1ee0-4981-a154-9528d7227717" providerId="ADAL" clId="{4A337176-1E5F-4D48-B4E7-A7C7EE52BF5E}" dt="2020-08-20T09:15:14.549" v="27" actId="1036"/>
          <ac:spMkLst>
            <pc:docMk/>
            <pc:sldMk cId="3166087506" sldId="755"/>
            <ac:spMk id="45" creationId="{C45572EE-435E-460E-A13A-A599400CCE82}"/>
          </ac:spMkLst>
        </pc:spChg>
        <pc:picChg chg="mod">
          <ac:chgData name="Jodie Walsh2" userId="8f656482-1ee0-4981-a154-9528d7227717" providerId="ADAL" clId="{4A337176-1E5F-4D48-B4E7-A7C7EE52BF5E}" dt="2020-08-20T09:15:14.549" v="27" actId="1036"/>
          <ac:picMkLst>
            <pc:docMk/>
            <pc:sldMk cId="3166087506" sldId="755"/>
            <ac:picMk id="47" creationId="{55FBB60A-D565-494B-88E3-3574651D9832}"/>
          </ac:picMkLst>
        </pc:picChg>
        <pc:picChg chg="mod">
          <ac:chgData name="Jodie Walsh2" userId="8f656482-1ee0-4981-a154-9528d7227717" providerId="ADAL" clId="{4A337176-1E5F-4D48-B4E7-A7C7EE52BF5E}" dt="2020-08-20T09:15:14.549" v="27" actId="1036"/>
          <ac:picMkLst>
            <pc:docMk/>
            <pc:sldMk cId="3166087506" sldId="755"/>
            <ac:picMk id="48" creationId="{F1109D5F-558C-476E-978B-5D24B3E37CD1}"/>
          </ac:picMkLst>
        </pc:picChg>
        <pc:picChg chg="mod">
          <ac:chgData name="Jodie Walsh2" userId="8f656482-1ee0-4981-a154-9528d7227717" providerId="ADAL" clId="{4A337176-1E5F-4D48-B4E7-A7C7EE52BF5E}" dt="2020-08-20T09:15:21.935" v="32" actId="1038"/>
          <ac:picMkLst>
            <pc:docMk/>
            <pc:sldMk cId="3166087506" sldId="755"/>
            <ac:picMk id="49" creationId="{00A4DA86-1D97-42BE-925B-E00F21312964}"/>
          </ac:picMkLst>
        </pc:picChg>
        <pc:picChg chg="mod">
          <ac:chgData name="Jodie Walsh2" userId="8f656482-1ee0-4981-a154-9528d7227717" providerId="ADAL" clId="{4A337176-1E5F-4D48-B4E7-A7C7EE52BF5E}" dt="2020-08-20T09:15:14.549" v="27" actId="1036"/>
          <ac:picMkLst>
            <pc:docMk/>
            <pc:sldMk cId="3166087506" sldId="755"/>
            <ac:picMk id="50" creationId="{13F44F96-E6BE-4E7D-ABA5-A1EB0685A7BC}"/>
          </ac:picMkLst>
        </pc:picChg>
      </pc:sldChg>
      <pc:sldChg chg="del">
        <pc:chgData name="Jodie Walsh2" userId="8f656482-1ee0-4981-a154-9528d7227717" providerId="ADAL" clId="{4A337176-1E5F-4D48-B4E7-A7C7EE52BF5E}" dt="2020-08-20T09:22:39.531" v="45" actId="2696"/>
        <pc:sldMkLst>
          <pc:docMk/>
          <pc:sldMk cId="506491265" sldId="849"/>
        </pc:sldMkLst>
      </pc:sldChg>
      <pc:sldChg chg="add">
        <pc:chgData name="Jodie Walsh2" userId="8f656482-1ee0-4981-a154-9528d7227717" providerId="ADAL" clId="{4A337176-1E5F-4D48-B4E7-A7C7EE52BF5E}" dt="2020-08-20T09:22:38.108" v="44"/>
        <pc:sldMkLst>
          <pc:docMk/>
          <pc:sldMk cId="2633986476" sldId="850"/>
        </pc:sldMkLst>
      </pc:sldChg>
      <pc:sldChg chg="modSp">
        <pc:chgData name="Jodie Walsh2" userId="8f656482-1ee0-4981-a154-9528d7227717" providerId="ADAL" clId="{4A337176-1E5F-4D48-B4E7-A7C7EE52BF5E}" dt="2020-08-20T09:21:05.646" v="38" actId="1076"/>
        <pc:sldMkLst>
          <pc:docMk/>
          <pc:sldMk cId="3659532098" sldId="851"/>
        </pc:sldMkLst>
        <pc:spChg chg="mod">
          <ac:chgData name="Jodie Walsh2" userId="8f656482-1ee0-4981-a154-9528d7227717" providerId="ADAL" clId="{4A337176-1E5F-4D48-B4E7-A7C7EE52BF5E}" dt="2020-08-20T09:20:59.709" v="36" actId="14100"/>
          <ac:spMkLst>
            <pc:docMk/>
            <pc:sldMk cId="3659532098" sldId="851"/>
            <ac:spMk id="2" creationId="{8581DD16-FE86-463B-A9CF-3BF9450A51AD}"/>
          </ac:spMkLst>
        </pc:spChg>
        <pc:spChg chg="mod">
          <ac:chgData name="Jodie Walsh2" userId="8f656482-1ee0-4981-a154-9528d7227717" providerId="ADAL" clId="{4A337176-1E5F-4D48-B4E7-A7C7EE52BF5E}" dt="2020-08-20T09:21:05.646" v="38" actId="1076"/>
          <ac:spMkLst>
            <pc:docMk/>
            <pc:sldMk cId="3659532098" sldId="851"/>
            <ac:spMk id="4" creationId="{A13026F0-4B39-46DD-8CD6-229B8ABC6CA3}"/>
          </ac:spMkLst>
        </pc:spChg>
      </pc:sldChg>
      <pc:sldChg chg="modSp">
        <pc:chgData name="Jodie Walsh2" userId="8f656482-1ee0-4981-a154-9528d7227717" providerId="ADAL" clId="{4A337176-1E5F-4D48-B4E7-A7C7EE52BF5E}" dt="2020-08-20T09:22:06.831" v="43" actId="1076"/>
        <pc:sldMkLst>
          <pc:docMk/>
          <pc:sldMk cId="4139523046" sldId="853"/>
        </pc:sldMkLst>
        <pc:spChg chg="mod">
          <ac:chgData name="Jodie Walsh2" userId="8f656482-1ee0-4981-a154-9528d7227717" providerId="ADAL" clId="{4A337176-1E5F-4D48-B4E7-A7C7EE52BF5E}" dt="2020-08-20T09:22:03.407" v="41" actId="14100"/>
          <ac:spMkLst>
            <pc:docMk/>
            <pc:sldMk cId="4139523046" sldId="853"/>
            <ac:spMk id="2" creationId="{8E5033B3-2916-4029-8A3D-5E50E74006D4}"/>
          </ac:spMkLst>
        </pc:spChg>
        <pc:grpChg chg="mod">
          <ac:chgData name="Jodie Walsh2" userId="8f656482-1ee0-4981-a154-9528d7227717" providerId="ADAL" clId="{4A337176-1E5F-4D48-B4E7-A7C7EE52BF5E}" dt="2020-08-20T09:22:05.634" v="42" actId="1076"/>
          <ac:grpSpMkLst>
            <pc:docMk/>
            <pc:sldMk cId="4139523046" sldId="853"/>
            <ac:grpSpMk id="15" creationId="{C13C0CB0-ACA8-4C0E-B1D6-3A9F6F1AA3C9}"/>
          </ac:grpSpMkLst>
        </pc:grpChg>
        <pc:picChg chg="mod">
          <ac:chgData name="Jodie Walsh2" userId="8f656482-1ee0-4981-a154-9528d7227717" providerId="ADAL" clId="{4A337176-1E5F-4D48-B4E7-A7C7EE52BF5E}" dt="2020-08-20T09:22:06.831" v="43" actId="1076"/>
          <ac:picMkLst>
            <pc:docMk/>
            <pc:sldMk cId="4139523046" sldId="853"/>
            <ac:picMk id="33" creationId="{C988C155-018A-471A-B1B7-FF4FC050FCDE}"/>
          </ac:picMkLst>
        </pc:picChg>
      </pc:sldChg>
      <pc:sldMasterChg chg="delSldLayout">
        <pc:chgData name="Jodie Walsh2" userId="8f656482-1ee0-4981-a154-9528d7227717" providerId="ADAL" clId="{4A337176-1E5F-4D48-B4E7-A7C7EE52BF5E}" dt="2020-08-20T09:22:39.533" v="46" actId="2696"/>
        <pc:sldMasterMkLst>
          <pc:docMk/>
          <pc:sldMasterMk cId="342227967" sldId="2147483648"/>
        </pc:sldMasterMkLst>
        <pc:sldLayoutChg chg="del">
          <pc:chgData name="Jodie Walsh2" userId="8f656482-1ee0-4981-a154-9528d7227717" providerId="ADAL" clId="{4A337176-1E5F-4D48-B4E7-A7C7EE52BF5E}" dt="2020-08-20T09:22:39.533" v="46" actId="2696"/>
          <pc:sldLayoutMkLst>
            <pc:docMk/>
            <pc:sldMasterMk cId="342227967" sldId="2147483648"/>
            <pc:sldLayoutMk cId="1079540537" sldId="2147483668"/>
          </pc:sldLayoutMkLst>
        </pc:sldLayoutChg>
      </pc:sldMasterChg>
    </pc:docChg>
  </pc:docChgLst>
  <pc:docChgLst>
    <pc:chgData name="Sam Garnham" userId="S::sam.garnham@sja.org.uk::ba4a3023-469b-47da-9b56-135bbb92583d" providerId="AD" clId="Web-{06A2FC89-C5A4-372F-49D1-34E65DC3B5D0}"/>
    <pc:docChg chg="modSld">
      <pc:chgData name="Sam Garnham" userId="S::sam.garnham@sja.org.uk::ba4a3023-469b-47da-9b56-135bbb92583d" providerId="AD" clId="Web-{06A2FC89-C5A4-372F-49D1-34E65DC3B5D0}" dt="2020-02-10T13:23:51.424" v="3" actId="20577"/>
      <pc:docMkLst>
        <pc:docMk/>
      </pc:docMkLst>
      <pc:sldChg chg="modSp">
        <pc:chgData name="Sam Garnham" userId="S::sam.garnham@sja.org.uk::ba4a3023-469b-47da-9b56-135bbb92583d" providerId="AD" clId="Web-{06A2FC89-C5A4-372F-49D1-34E65DC3B5D0}" dt="2020-02-10T13:23:51.424" v="2" actId="20577"/>
        <pc:sldMkLst>
          <pc:docMk/>
          <pc:sldMk cId="281358155" sldId="656"/>
        </pc:sldMkLst>
        <pc:spChg chg="mod">
          <ac:chgData name="Sam Garnham" userId="S::sam.garnham@sja.org.uk::ba4a3023-469b-47da-9b56-135bbb92583d" providerId="AD" clId="Web-{06A2FC89-C5A4-372F-49D1-34E65DC3B5D0}" dt="2020-02-10T13:23:51.424" v="2" actId="20577"/>
          <ac:spMkLst>
            <pc:docMk/>
            <pc:sldMk cId="281358155" sldId="656"/>
            <ac:spMk id="8" creationId="{B151BFFA-C000-42D8-B32D-9865F53FC1D9}"/>
          </ac:spMkLst>
        </pc:spChg>
      </pc:sldChg>
    </pc:docChg>
  </pc:docChgLst>
  <pc:docChgLst>
    <pc:chgData name="Justine Wilson" userId="S::justine.wilson@sja.org.uk::cd635167-bbd3-4a7f-9fa7-49f7026615ce" providerId="AD" clId="Web-{76DB6C31-414D-44E3-9FCD-86FBA8C9BA99}"/>
    <pc:docChg chg="addSld delSld modSld">
      <pc:chgData name="Justine Wilson" userId="S::justine.wilson@sja.org.uk::cd635167-bbd3-4a7f-9fa7-49f7026615ce" providerId="AD" clId="Web-{76DB6C31-414D-44E3-9FCD-86FBA8C9BA99}" dt="2020-08-26T12:17:38.825" v="33"/>
      <pc:docMkLst>
        <pc:docMk/>
      </pc:docMkLst>
      <pc:sldChg chg="delSp modSp add del">
        <pc:chgData name="Justine Wilson" userId="S::justine.wilson@sja.org.uk::cd635167-bbd3-4a7f-9fa7-49f7026615ce" providerId="AD" clId="Web-{76DB6C31-414D-44E3-9FCD-86FBA8C9BA99}" dt="2020-08-26T12:17:38.825" v="33"/>
        <pc:sldMkLst>
          <pc:docMk/>
          <pc:sldMk cId="2633986476" sldId="850"/>
        </pc:sldMkLst>
        <pc:spChg chg="del">
          <ac:chgData name="Justine Wilson" userId="S::justine.wilson@sja.org.uk::cd635167-bbd3-4a7f-9fa7-49f7026615ce" providerId="AD" clId="Web-{76DB6C31-414D-44E3-9FCD-86FBA8C9BA99}" dt="2020-08-26T12:17:31.856" v="25"/>
          <ac:spMkLst>
            <pc:docMk/>
            <pc:sldMk cId="2633986476" sldId="850"/>
            <ac:spMk id="4" creationId="{F49AC90E-D509-416B-ADFF-AC7FE7D3599B}"/>
          </ac:spMkLst>
        </pc:spChg>
        <pc:spChg chg="del mod">
          <ac:chgData name="Justine Wilson" userId="S::justine.wilson@sja.org.uk::cd635167-bbd3-4a7f-9fa7-49f7026615ce" providerId="AD" clId="Web-{76DB6C31-414D-44E3-9FCD-86FBA8C9BA99}" dt="2020-08-26T12:17:38.825" v="33"/>
          <ac:spMkLst>
            <pc:docMk/>
            <pc:sldMk cId="2633986476" sldId="850"/>
            <ac:spMk id="5" creationId="{09BAF36C-FBB3-4071-A15D-0D06932A6D5A}"/>
          </ac:spMkLst>
        </pc:spChg>
        <pc:spChg chg="del mod">
          <ac:chgData name="Justine Wilson" userId="S::justine.wilson@sja.org.uk::cd635167-bbd3-4a7f-9fa7-49f7026615ce" providerId="AD" clId="Web-{76DB6C31-414D-44E3-9FCD-86FBA8C9BA99}" dt="2020-08-26T12:17:35.481" v="29"/>
          <ac:spMkLst>
            <pc:docMk/>
            <pc:sldMk cId="2633986476" sldId="850"/>
            <ac:spMk id="6" creationId="{318E4D77-2157-4ADE-9A4E-EEB5E8FBF08B}"/>
          </ac:spMkLst>
        </pc:spChg>
        <pc:spChg chg="mod">
          <ac:chgData name="Justine Wilson" userId="S::justine.wilson@sja.org.uk::cd635167-bbd3-4a7f-9fa7-49f7026615ce" providerId="AD" clId="Web-{76DB6C31-414D-44E3-9FCD-86FBA8C9BA99}" dt="2020-08-26T12:17:28.121" v="24" actId="20577"/>
          <ac:spMkLst>
            <pc:docMk/>
            <pc:sldMk cId="2633986476" sldId="850"/>
            <ac:spMk id="7" creationId="{2B549AE4-49F8-4542-A663-F461AC98C8C8}"/>
          </ac:spMkLst>
        </pc:spChg>
      </pc:sldChg>
      <pc:sldChg chg="add replId">
        <pc:chgData name="Justine Wilson" userId="S::justine.wilson@sja.org.uk::cd635167-bbd3-4a7f-9fa7-49f7026615ce" providerId="AD" clId="Web-{76DB6C31-414D-44E3-9FCD-86FBA8C9BA99}" dt="2020-08-26T12:17:18.746" v="2"/>
        <pc:sldMkLst>
          <pc:docMk/>
          <pc:sldMk cId="2354000583" sldId="854"/>
        </pc:sldMkLst>
      </pc:sldChg>
    </pc:docChg>
  </pc:docChgLst>
  <pc:docChgLst>
    <pc:chgData name="Justine Wilson" userId="S::justine.wilson@sja.org.uk::cd635167-bbd3-4a7f-9fa7-49f7026615ce" providerId="AD" clId="Web-{05D849A7-908A-4FC9-8CC8-7349A375B6AF}"/>
    <pc:docChg chg="modSld">
      <pc:chgData name="Justine Wilson" userId="S::justine.wilson@sja.org.uk::cd635167-bbd3-4a7f-9fa7-49f7026615ce" providerId="AD" clId="Web-{05D849A7-908A-4FC9-8CC8-7349A375B6AF}" dt="2021-01-18T10:33:59.316" v="1" actId="20577"/>
      <pc:docMkLst>
        <pc:docMk/>
      </pc:docMkLst>
      <pc:sldChg chg="delSp">
        <pc:chgData name="Justine Wilson" userId="S::justine.wilson@sja.org.uk::cd635167-bbd3-4a7f-9fa7-49f7026615ce" providerId="AD" clId="Web-{05D849A7-908A-4FC9-8CC8-7349A375B6AF}" dt="2021-01-18T10:33:53.363" v="0"/>
        <pc:sldMkLst>
          <pc:docMk/>
          <pc:sldMk cId="2244731157" sldId="662"/>
        </pc:sldMkLst>
        <pc:spChg chg="del">
          <ac:chgData name="Justine Wilson" userId="S::justine.wilson@sja.org.uk::cd635167-bbd3-4a7f-9fa7-49f7026615ce" providerId="AD" clId="Web-{05D849A7-908A-4FC9-8CC8-7349A375B6AF}" dt="2021-01-18T10:33:53.363" v="0"/>
          <ac:spMkLst>
            <pc:docMk/>
            <pc:sldMk cId="2244731157" sldId="662"/>
            <ac:spMk id="11" creationId="{8E66748A-2A75-44B2-88BE-822A3EB93A11}"/>
          </ac:spMkLst>
        </pc:spChg>
      </pc:sldChg>
      <pc:sldChg chg="modSp">
        <pc:chgData name="Justine Wilson" userId="S::justine.wilson@sja.org.uk::cd635167-bbd3-4a7f-9fa7-49f7026615ce" providerId="AD" clId="Web-{05D849A7-908A-4FC9-8CC8-7349A375B6AF}" dt="2021-01-18T10:33:59.316" v="1" actId="20577"/>
        <pc:sldMkLst>
          <pc:docMk/>
          <pc:sldMk cId="3786769586" sldId="663"/>
        </pc:sldMkLst>
        <pc:spChg chg="mod">
          <ac:chgData name="Justine Wilson" userId="S::justine.wilson@sja.org.uk::cd635167-bbd3-4a7f-9fa7-49f7026615ce" providerId="AD" clId="Web-{05D849A7-908A-4FC9-8CC8-7349A375B6AF}" dt="2021-01-18T10:33:59.316" v="1" actId="20577"/>
          <ac:spMkLst>
            <pc:docMk/>
            <pc:sldMk cId="3786769586" sldId="663"/>
            <ac:spMk id="6" creationId="{301E5FB5-59F0-468E-A6BF-98AF6E7D1D41}"/>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Blood</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extLst>
              <c:ext xmlns:c16="http://schemas.microsoft.com/office/drawing/2014/chart" uri="{C3380CC4-5D6E-409C-BE32-E72D297353CC}">
                <c16:uniqueId val="{00000001-27F1-4AE1-BA93-D17784AA5C0E}"/>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extLst>
              <c:ext xmlns:c16="http://schemas.microsoft.com/office/drawing/2014/chart" uri="{C3380CC4-5D6E-409C-BE32-E72D297353CC}">
                <c16:uniqueId val="{00000003-27F1-4AE1-BA93-D17784AA5C0E}"/>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extLst>
              <c:ext xmlns:c16="http://schemas.microsoft.com/office/drawing/2014/chart" uri="{C3380CC4-5D6E-409C-BE32-E72D297353CC}">
                <c16:uniqueId val="{00000005-27F1-4AE1-BA93-D17784AA5C0E}"/>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extLst>
              <c:ext xmlns:c16="http://schemas.microsoft.com/office/drawing/2014/chart" uri="{C3380CC4-5D6E-409C-BE32-E72D297353CC}">
                <c16:uniqueId val="{00000007-27F1-4AE1-BA93-D17784AA5C0E}"/>
              </c:ext>
            </c:extLst>
          </c:dPt>
          <c:cat>
            <c:strRef>
              <c:f>Sheet1!$A$2:$A$5</c:f>
              <c:strCache>
                <c:ptCount val="4"/>
                <c:pt idx="0">
                  <c:v>A</c:v>
                </c:pt>
                <c:pt idx="1">
                  <c:v>B</c:v>
                </c:pt>
                <c:pt idx="2">
                  <c:v>C</c:v>
                </c:pt>
                <c:pt idx="3">
                  <c:v>D</c:v>
                </c:pt>
              </c:strCache>
            </c:strRef>
          </c:cat>
          <c:val>
            <c:numRef>
              <c:f>Sheet1!$B$2:$B$5</c:f>
              <c:numCache>
                <c:formatCode>General</c:formatCode>
                <c:ptCount val="4"/>
                <c:pt idx="0">
                  <c:v>55</c:v>
                </c:pt>
                <c:pt idx="1">
                  <c:v>44</c:v>
                </c:pt>
                <c:pt idx="2">
                  <c:v>2</c:v>
                </c:pt>
                <c:pt idx="3">
                  <c:v>2</c:v>
                </c:pt>
              </c:numCache>
            </c:numRef>
          </c:val>
          <c:extLst>
            <c:ext xmlns:c16="http://schemas.microsoft.com/office/drawing/2014/chart" uri="{C3380CC4-5D6E-409C-BE32-E72D297353CC}">
              <c16:uniqueId val="{00000008-27F1-4AE1-BA93-D17784AA5C0E}"/>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Blood</c:v>
                </c:pt>
              </c:strCache>
            </c:strRef>
          </c:tx>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extLst>
              <c:ext xmlns:c16="http://schemas.microsoft.com/office/drawing/2014/chart" uri="{C3380CC4-5D6E-409C-BE32-E72D297353CC}">
                <c16:uniqueId val="{00000001-27F1-4AE1-BA93-D17784AA5C0E}"/>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extLst>
              <c:ext xmlns:c16="http://schemas.microsoft.com/office/drawing/2014/chart" uri="{C3380CC4-5D6E-409C-BE32-E72D297353CC}">
                <c16:uniqueId val="{00000003-27F1-4AE1-BA93-D17784AA5C0E}"/>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extLst>
              <c:ext xmlns:c16="http://schemas.microsoft.com/office/drawing/2014/chart" uri="{C3380CC4-5D6E-409C-BE32-E72D297353CC}">
                <c16:uniqueId val="{00000005-27F1-4AE1-BA93-D17784AA5C0E}"/>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extLst>
              <c:ext xmlns:c16="http://schemas.microsoft.com/office/drawing/2014/chart" uri="{C3380CC4-5D6E-409C-BE32-E72D297353CC}">
                <c16:uniqueId val="{00000007-27F1-4AE1-BA93-D17784AA5C0E}"/>
              </c:ext>
            </c:extLst>
          </c:dPt>
          <c:cat>
            <c:strRef>
              <c:f>Sheet1!$A$2:$A$5</c:f>
              <c:strCache>
                <c:ptCount val="4"/>
                <c:pt idx="0">
                  <c:v>A</c:v>
                </c:pt>
                <c:pt idx="1">
                  <c:v>B</c:v>
                </c:pt>
                <c:pt idx="2">
                  <c:v>C</c:v>
                </c:pt>
                <c:pt idx="3">
                  <c:v>D</c:v>
                </c:pt>
              </c:strCache>
            </c:strRef>
          </c:cat>
          <c:val>
            <c:numRef>
              <c:f>Sheet1!$B$2:$B$5</c:f>
              <c:numCache>
                <c:formatCode>General</c:formatCode>
                <c:ptCount val="4"/>
                <c:pt idx="0">
                  <c:v>55</c:v>
                </c:pt>
                <c:pt idx="1">
                  <c:v>44</c:v>
                </c:pt>
                <c:pt idx="2">
                  <c:v>2</c:v>
                </c:pt>
                <c:pt idx="3">
                  <c:v>2</c:v>
                </c:pt>
              </c:numCache>
            </c:numRef>
          </c:val>
          <c:extLst>
            <c:ext xmlns:c16="http://schemas.microsoft.com/office/drawing/2014/chart" uri="{C3380CC4-5D6E-409C-BE32-E72D297353CC}">
              <c16:uniqueId val="{00000008-27F1-4AE1-BA93-D17784AA5C0E}"/>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846B6-084C-4935-A06D-FAEC1EF33182}" type="datetimeFigureOut">
              <a:rPr lang="en-GB" smtClean="0"/>
              <a:t>22/02/2021</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FF3490F-72A2-4B89-9ACA-84EE231684BF}" type="slidenum">
              <a:rPr lang="en-GB" smtClean="0"/>
              <a:t>‹#›</a:t>
            </a:fld>
            <a:endParaRPr lang="en-GB"/>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9482F6-ED0E-4BED-A21E-1F635A7CCD86}" type="datetimeFigureOut">
              <a:rPr lang="en-GB" smtClean="0"/>
              <a:t>22/02/2021</a:t>
            </a:fld>
            <a:endParaRPr lang="en-GB"/>
          </a:p>
        </p:txBody>
      </p:sp>
      <p:sp>
        <p:nvSpPr>
          <p:cNvPr id="4" name="Slide Image Placeholder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80C943-89BF-4FF3-9CC5-52B2ED010138}" type="slidenum">
              <a:rPr lang="en-GB" smtClean="0"/>
              <a:t>‹#›</a:t>
            </a:fld>
            <a:endParaRPr lang="en-GB"/>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notesStyle>
    <a:lvl1pPr marL="0" algn="l" defTabSz="744413" rtl="0" eaLnBrk="1" latinLnBrk="0" hangingPunct="1">
      <a:defRPr sz="1000" kern="1200">
        <a:solidFill>
          <a:schemeClr val="tx1"/>
        </a:solidFill>
        <a:latin typeface="+mn-lt"/>
        <a:ea typeface="+mn-ea"/>
        <a:cs typeface="+mn-cs"/>
      </a:defRPr>
    </a:lvl1pPr>
    <a:lvl2pPr marL="372207" algn="l" defTabSz="744413" rtl="0" eaLnBrk="1" latinLnBrk="0" hangingPunct="1">
      <a:defRPr sz="1000" kern="1200">
        <a:solidFill>
          <a:schemeClr val="tx1"/>
        </a:solidFill>
        <a:latin typeface="+mn-lt"/>
        <a:ea typeface="+mn-ea"/>
        <a:cs typeface="+mn-cs"/>
      </a:defRPr>
    </a:lvl2pPr>
    <a:lvl3pPr marL="744413" algn="l" defTabSz="744413" rtl="0" eaLnBrk="1" latinLnBrk="0" hangingPunct="1">
      <a:defRPr sz="1000" kern="1200">
        <a:solidFill>
          <a:schemeClr val="tx1"/>
        </a:solidFill>
        <a:latin typeface="+mn-lt"/>
        <a:ea typeface="+mn-ea"/>
        <a:cs typeface="+mn-cs"/>
      </a:defRPr>
    </a:lvl3pPr>
    <a:lvl4pPr marL="1116620" algn="l" defTabSz="744413" rtl="0" eaLnBrk="1" latinLnBrk="0" hangingPunct="1">
      <a:defRPr sz="1000" kern="1200">
        <a:solidFill>
          <a:schemeClr val="tx1"/>
        </a:solidFill>
        <a:latin typeface="+mn-lt"/>
        <a:ea typeface="+mn-ea"/>
        <a:cs typeface="+mn-cs"/>
      </a:defRPr>
    </a:lvl4pPr>
    <a:lvl5pPr marL="1488826" algn="l" defTabSz="744413" rtl="0" eaLnBrk="1" latinLnBrk="0" hangingPunct="1">
      <a:defRPr sz="1000" kern="1200">
        <a:solidFill>
          <a:schemeClr val="tx1"/>
        </a:solidFill>
        <a:latin typeface="+mn-lt"/>
        <a:ea typeface="+mn-ea"/>
        <a:cs typeface="+mn-cs"/>
      </a:defRPr>
    </a:lvl5pPr>
    <a:lvl6pPr marL="1861033" algn="l" defTabSz="744413" rtl="0" eaLnBrk="1" latinLnBrk="0" hangingPunct="1">
      <a:defRPr sz="1000" kern="1200">
        <a:solidFill>
          <a:schemeClr val="tx1"/>
        </a:solidFill>
        <a:latin typeface="+mn-lt"/>
        <a:ea typeface="+mn-ea"/>
        <a:cs typeface="+mn-cs"/>
      </a:defRPr>
    </a:lvl6pPr>
    <a:lvl7pPr marL="2233239" algn="l" defTabSz="744413" rtl="0" eaLnBrk="1" latinLnBrk="0" hangingPunct="1">
      <a:defRPr sz="1000" kern="1200">
        <a:solidFill>
          <a:schemeClr val="tx1"/>
        </a:solidFill>
        <a:latin typeface="+mn-lt"/>
        <a:ea typeface="+mn-ea"/>
        <a:cs typeface="+mn-cs"/>
      </a:defRPr>
    </a:lvl7pPr>
    <a:lvl8pPr marL="2605446" algn="l" defTabSz="744413" rtl="0" eaLnBrk="1" latinLnBrk="0" hangingPunct="1">
      <a:defRPr sz="1000" kern="1200">
        <a:solidFill>
          <a:schemeClr val="tx1"/>
        </a:solidFill>
        <a:latin typeface="+mn-lt"/>
        <a:ea typeface="+mn-ea"/>
        <a:cs typeface="+mn-cs"/>
      </a:defRPr>
    </a:lvl8pPr>
    <a:lvl9pPr marL="2977652" algn="l" defTabSz="744413"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24175" y="509588"/>
            <a:ext cx="4078288" cy="2549525"/>
          </a:xfrm>
        </p:spPr>
      </p:sp>
      <p:sp>
        <p:nvSpPr>
          <p:cNvPr id="3" name="Notes Placeholder 2"/>
          <p:cNvSpPr>
            <a:spLocks noGrp="1"/>
          </p:cNvSpPr>
          <p:nvPr>
            <p:ph type="body" idx="1"/>
          </p:nvPr>
        </p:nvSpPr>
        <p:spPr/>
        <p:txBody>
          <a:bodyPr/>
          <a:lstStyle/>
          <a:p>
            <a:r>
              <a:rPr lang="en-GB" dirty="0">
                <a:cs typeface="Arial"/>
              </a:rPr>
              <a:t>Complete the story board at start of session to demonstrate your knowledge. Revisit at end to add or amend work </a:t>
            </a:r>
            <a:endParaRPr lang="en-GB" dirty="0"/>
          </a:p>
        </p:txBody>
      </p:sp>
      <p:sp>
        <p:nvSpPr>
          <p:cNvPr id="4" name="Slide Number Placeholder 3"/>
          <p:cNvSpPr>
            <a:spLocks noGrp="1"/>
          </p:cNvSpPr>
          <p:nvPr>
            <p:ph type="sldNum" sz="quarter" idx="10"/>
          </p:nvPr>
        </p:nvSpPr>
        <p:spPr/>
        <p:txBody>
          <a:bodyPr/>
          <a:lstStyle/>
          <a:p>
            <a:pPr>
              <a:defRPr/>
            </a:pPr>
            <a:fld id="{0C1D5CF2-3FC3-47F3-B48F-ADC86FC92C34}" type="slidenum">
              <a:rPr lang="en-US" altLang="en-US" smtClean="0"/>
              <a:pPr>
                <a:defRPr/>
              </a:pPr>
              <a:t>1</a:t>
            </a:fld>
            <a:endParaRPr lang="en-US" altLang="en-US"/>
          </a:p>
        </p:txBody>
      </p:sp>
    </p:spTree>
    <p:extLst>
      <p:ext uri="{BB962C8B-B14F-4D97-AF65-F5344CB8AC3E}">
        <p14:creationId xmlns:p14="http://schemas.microsoft.com/office/powerpoint/2010/main" val="13784294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r>
              <a:rPr lang="en-GB" dirty="0"/>
              <a:t>Q1 discuss, sad, afraid, scared, anxious, dizzy, shocked etc</a:t>
            </a:r>
          </a:p>
          <a:p>
            <a:r>
              <a:rPr lang="en-GB" dirty="0"/>
              <a:t>Q2 gloves- hygiene and infection control </a:t>
            </a:r>
            <a:endParaRPr lang="en-GB" dirty="0">
              <a:cs typeface="Arial"/>
            </a:endParaRPr>
          </a:p>
          <a:p>
            <a:r>
              <a:rPr lang="en-GB" dirty="0"/>
              <a:t>Q3….next slide </a:t>
            </a:r>
            <a:endParaRPr lang="en-GB" dirty="0">
              <a:cs typeface="Arial"/>
            </a:endParaRPr>
          </a:p>
        </p:txBody>
      </p:sp>
      <p:sp>
        <p:nvSpPr>
          <p:cNvPr id="4" name="Slide Number Placeholder 3"/>
          <p:cNvSpPr>
            <a:spLocks noGrp="1"/>
          </p:cNvSpPr>
          <p:nvPr>
            <p:ph type="sldNum" sz="quarter" idx="5"/>
          </p:nvPr>
        </p:nvSpPr>
        <p:spPr/>
        <p:txBody>
          <a:bodyPr/>
          <a:lstStyle/>
          <a:p>
            <a:fld id="{D380C943-89BF-4FF3-9CC5-52B2ED010138}" type="slidenum">
              <a:rPr lang="en-GB" smtClean="0"/>
              <a:t>14</a:t>
            </a:fld>
            <a:endParaRPr lang="en-GB"/>
          </a:p>
        </p:txBody>
      </p:sp>
    </p:spTree>
    <p:extLst>
      <p:ext uri="{BB962C8B-B14F-4D97-AF65-F5344CB8AC3E}">
        <p14:creationId xmlns:p14="http://schemas.microsoft.com/office/powerpoint/2010/main" val="835616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r>
              <a:rPr lang="en-GB">
                <a:cs typeface="Times"/>
              </a:rPr>
              <a:t>Check answers to confirm learning from video and session content </a:t>
            </a:r>
          </a:p>
          <a:p>
            <a:r>
              <a:rPr lang="en-GB">
                <a:cs typeface="Times"/>
              </a:rPr>
              <a:t>Key learning points are reassure, immobilise, pressure, be alert for shock, positioning and call for help.</a:t>
            </a:r>
          </a:p>
          <a:p>
            <a:endParaRPr lang="en-GB"/>
          </a:p>
        </p:txBody>
      </p:sp>
      <p:sp>
        <p:nvSpPr>
          <p:cNvPr id="4" name="Slide Number Placeholder 3"/>
          <p:cNvSpPr>
            <a:spLocks noGrp="1"/>
          </p:cNvSpPr>
          <p:nvPr>
            <p:ph type="sldNum" sz="quarter" idx="5"/>
          </p:nvPr>
        </p:nvSpPr>
        <p:spPr/>
        <p:txBody>
          <a:bodyPr/>
          <a:lstStyle/>
          <a:p>
            <a:fld id="{D380C943-89BF-4FF3-9CC5-52B2ED010138}" type="slidenum">
              <a:rPr lang="en-GB" smtClean="0"/>
              <a:t>15</a:t>
            </a:fld>
            <a:endParaRPr lang="en-GB"/>
          </a:p>
        </p:txBody>
      </p:sp>
    </p:spTree>
    <p:extLst>
      <p:ext uri="{BB962C8B-B14F-4D97-AF65-F5344CB8AC3E}">
        <p14:creationId xmlns:p14="http://schemas.microsoft.com/office/powerpoint/2010/main" val="2411429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744413"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mn-lt"/>
                <a:ea typeface="+mn-ea"/>
                <a:cs typeface="+mn-cs"/>
              </a:rPr>
              <a:t>Scenario cards are available which the teacher can use to make the practical activity relevant in a certain context for students.</a:t>
            </a:r>
            <a:endParaRPr lang="en-GB" sz="10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D380C943-89BF-4FF3-9CC5-52B2ED010138}" type="slidenum">
              <a:rPr lang="en-GB" smtClean="0"/>
              <a:t>18</a:t>
            </a:fld>
            <a:endParaRPr lang="en-GB"/>
          </a:p>
        </p:txBody>
      </p:sp>
    </p:spTree>
    <p:extLst>
      <p:ext uri="{BB962C8B-B14F-4D97-AF65-F5344CB8AC3E}">
        <p14:creationId xmlns:p14="http://schemas.microsoft.com/office/powerpoint/2010/main" val="3507522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739775"/>
            <a:ext cx="5926137" cy="3703638"/>
          </a:xfrm>
        </p:spPr>
      </p:sp>
      <p:sp>
        <p:nvSpPr>
          <p:cNvPr id="3" name="Notes Placeholder 2"/>
          <p:cNvSpPr>
            <a:spLocks noGrp="1"/>
          </p:cNvSpPr>
          <p:nvPr>
            <p:ph type="body" idx="1"/>
          </p:nvPr>
        </p:nvSpPr>
        <p:spPr/>
        <p:txBody>
          <a:bodyPr/>
          <a:lstStyle/>
          <a:p>
            <a:r>
              <a:rPr lang="en-GB">
                <a:cs typeface="Times"/>
              </a:rPr>
              <a:t>Opportunity to discuss common casualty care skills which are necessary in all first aid situations.</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0C1D5CF2-3FC3-47F3-B48F-ADC86FC92C34}"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S PGothic"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a:ln>
                <a:noFill/>
              </a:ln>
              <a:solidFill>
                <a:srgbClr val="000000"/>
              </a:solidFill>
              <a:effectLst/>
              <a:uLnTx/>
              <a:uFillTx/>
              <a:latin typeface="Times"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3950988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380C943-89BF-4FF3-9CC5-52B2ED010138}" type="slidenum">
              <a:rPr lang="en-GB" smtClean="0"/>
              <a:t>22</a:t>
            </a:fld>
            <a:endParaRPr lang="en-GB"/>
          </a:p>
        </p:txBody>
      </p:sp>
    </p:spTree>
    <p:extLst>
      <p:ext uri="{BB962C8B-B14F-4D97-AF65-F5344CB8AC3E}">
        <p14:creationId xmlns:p14="http://schemas.microsoft.com/office/powerpoint/2010/main" val="12429945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r>
              <a:rPr lang="en-GB"/>
              <a:t>Quite a basic modelling activity but used in conjunction with noting heart rate increases after exertion etc can be useful</a:t>
            </a:r>
          </a:p>
        </p:txBody>
      </p:sp>
      <p:sp>
        <p:nvSpPr>
          <p:cNvPr id="4" name="Slide Number Placeholder 3"/>
          <p:cNvSpPr>
            <a:spLocks noGrp="1"/>
          </p:cNvSpPr>
          <p:nvPr>
            <p:ph type="sldNum" sz="quarter" idx="5"/>
          </p:nvPr>
        </p:nvSpPr>
        <p:spPr/>
        <p:txBody>
          <a:bodyPr/>
          <a:lstStyle/>
          <a:p>
            <a:fld id="{D380C943-89BF-4FF3-9CC5-52B2ED010138}" type="slidenum">
              <a:rPr lang="en-GB" smtClean="0"/>
              <a:t>28</a:t>
            </a:fld>
            <a:endParaRPr lang="en-GB"/>
          </a:p>
        </p:txBody>
      </p:sp>
    </p:spTree>
    <p:extLst>
      <p:ext uri="{BB962C8B-B14F-4D97-AF65-F5344CB8AC3E}">
        <p14:creationId xmlns:p14="http://schemas.microsoft.com/office/powerpoint/2010/main" val="1658415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r>
              <a:rPr lang="en-GB" sz="2000"/>
              <a:t>NOTE*** please ensure students are ok to watch scenes where blood is present***</a:t>
            </a:r>
          </a:p>
          <a:p>
            <a:endParaRPr lang="en-GB" sz="2000"/>
          </a:p>
        </p:txBody>
      </p:sp>
      <p:sp>
        <p:nvSpPr>
          <p:cNvPr id="4" name="Slide Number Placeholder 3"/>
          <p:cNvSpPr>
            <a:spLocks noGrp="1"/>
          </p:cNvSpPr>
          <p:nvPr>
            <p:ph type="sldNum" sz="quarter" idx="5"/>
          </p:nvPr>
        </p:nvSpPr>
        <p:spPr/>
        <p:txBody>
          <a:bodyPr/>
          <a:lstStyle/>
          <a:p>
            <a:fld id="{D380C943-89BF-4FF3-9CC5-52B2ED010138}" type="slidenum">
              <a:rPr lang="en-GB" smtClean="0"/>
              <a:t>29</a:t>
            </a:fld>
            <a:endParaRPr lang="en-GB"/>
          </a:p>
        </p:txBody>
      </p:sp>
    </p:spTree>
    <p:extLst>
      <p:ext uri="{BB962C8B-B14F-4D97-AF65-F5344CB8AC3E}">
        <p14:creationId xmlns:p14="http://schemas.microsoft.com/office/powerpoint/2010/main" val="469894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Teacher should refer to ground rules for the session at this stage</a:t>
            </a:r>
          </a:p>
        </p:txBody>
      </p:sp>
      <p:sp>
        <p:nvSpPr>
          <p:cNvPr id="4" name="Slide Number Placeholder 3"/>
          <p:cNvSpPr>
            <a:spLocks noGrp="1"/>
          </p:cNvSpPr>
          <p:nvPr>
            <p:ph type="sldNum" sz="quarter" idx="5"/>
          </p:nvPr>
        </p:nvSpPr>
        <p:spPr/>
        <p:txBody>
          <a:bodyPr/>
          <a:lstStyle/>
          <a:p>
            <a:fld id="{D380C943-89BF-4FF3-9CC5-52B2ED010138}" type="slidenum">
              <a:rPr lang="en-GB" smtClean="0"/>
              <a:t>4</a:t>
            </a:fld>
            <a:endParaRPr lang="en-GB"/>
          </a:p>
        </p:txBody>
      </p:sp>
    </p:spTree>
    <p:extLst>
      <p:ext uri="{BB962C8B-B14F-4D97-AF65-F5344CB8AC3E}">
        <p14:creationId xmlns:p14="http://schemas.microsoft.com/office/powerpoint/2010/main" val="561277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pPr marL="468538" indent="-468538">
              <a:buFontTx/>
              <a:buAutoNum type="arabicPeriod"/>
            </a:pPr>
            <a:r>
              <a:rPr lang="en-GB" altLang="en-US"/>
              <a:t>Blood makes up approx. 7% of the human body.</a:t>
            </a:r>
          </a:p>
          <a:p>
            <a:pPr marL="468538" indent="-468538">
              <a:buFontTx/>
              <a:buAutoNum type="arabicPeriod"/>
            </a:pPr>
            <a:r>
              <a:rPr lang="en-GB" altLang="en-US"/>
              <a:t>YES there is gold within your blood! Approx.  0.2 milligrams in an adult’s body (a TINY amount).</a:t>
            </a:r>
          </a:p>
          <a:p>
            <a:pPr marL="468538" indent="-468538">
              <a:buFontTx/>
              <a:buAutoNum type="arabicPeriod"/>
            </a:pPr>
            <a:r>
              <a:rPr lang="en-GB" altLang="en-US"/>
              <a:t>AN adults blood vessels would stretch to approx. 1,600 KM</a:t>
            </a:r>
          </a:p>
          <a:p>
            <a:pPr marL="468538" indent="-468538" defTabSz="1874159">
              <a:buFontTx/>
              <a:buAutoNum type="arabicPeriod"/>
              <a:defRPr/>
            </a:pPr>
            <a:r>
              <a:rPr lang="en-GB" altLang="en-US"/>
              <a:t>NO – snails, lobsters and spiders have BLUE blood.</a:t>
            </a:r>
          </a:p>
          <a:p>
            <a:pPr marL="468538" indent="-468538" defTabSz="1874159">
              <a:buFontTx/>
              <a:buAutoNum type="arabicPeriod"/>
              <a:defRPr/>
            </a:pPr>
            <a:r>
              <a:rPr lang="en-GB" altLang="en-US"/>
              <a:t>An average adult has 4.5 – 5.5 litres of blood inside them.</a:t>
            </a:r>
          </a:p>
          <a:p>
            <a:pPr marL="468538" indent="-468538">
              <a:buFontTx/>
              <a:buAutoNum type="arabicPeriod"/>
            </a:pPr>
            <a:r>
              <a:rPr lang="en-GB" altLang="en-US"/>
              <a:t>YES! It does both!</a:t>
            </a:r>
          </a:p>
          <a:p>
            <a:endParaRPr lang="en-GB"/>
          </a:p>
        </p:txBody>
      </p:sp>
      <p:sp>
        <p:nvSpPr>
          <p:cNvPr id="4" name="Slide Number Placeholder 3"/>
          <p:cNvSpPr>
            <a:spLocks noGrp="1"/>
          </p:cNvSpPr>
          <p:nvPr>
            <p:ph type="sldNum" sz="quarter" idx="5"/>
          </p:nvPr>
        </p:nvSpPr>
        <p:spPr/>
        <p:txBody>
          <a:bodyPr/>
          <a:lstStyle/>
          <a:p>
            <a:fld id="{D380C943-89BF-4FF3-9CC5-52B2ED010138}" type="slidenum">
              <a:rPr lang="en-GB" smtClean="0"/>
              <a:t>5</a:t>
            </a:fld>
            <a:endParaRPr lang="en-GB"/>
          </a:p>
        </p:txBody>
      </p:sp>
    </p:spTree>
    <p:extLst>
      <p:ext uri="{BB962C8B-B14F-4D97-AF65-F5344CB8AC3E}">
        <p14:creationId xmlns:p14="http://schemas.microsoft.com/office/powerpoint/2010/main" val="1122705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pPr marL="0" marR="0" lvl="0" indent="0" algn="l" defTabSz="744413" rtl="0" eaLnBrk="1" fontAlgn="auto" latinLnBrk="0" hangingPunct="1">
              <a:lnSpc>
                <a:spcPct val="100000"/>
              </a:lnSpc>
              <a:spcBef>
                <a:spcPts val="0"/>
              </a:spcBef>
              <a:spcAft>
                <a:spcPts val="0"/>
              </a:spcAft>
              <a:buClrTx/>
              <a:buSzTx/>
              <a:buFontTx/>
              <a:buNone/>
              <a:tabLst/>
              <a:defRPr/>
            </a:pPr>
            <a:r>
              <a:rPr lang="en-GB"/>
              <a:t>A: Heart</a:t>
            </a:r>
          </a:p>
          <a:p>
            <a:pPr marL="0" marR="0" lvl="0" indent="0" algn="l" defTabSz="744413" rtl="0" eaLnBrk="1" fontAlgn="auto" latinLnBrk="0" hangingPunct="1">
              <a:lnSpc>
                <a:spcPct val="100000"/>
              </a:lnSpc>
              <a:spcBef>
                <a:spcPts val="0"/>
              </a:spcBef>
              <a:spcAft>
                <a:spcPts val="0"/>
              </a:spcAft>
              <a:buClrTx/>
              <a:buSzTx/>
              <a:buFontTx/>
              <a:buNone/>
              <a:tabLst/>
              <a:defRPr/>
            </a:pPr>
            <a:r>
              <a:rPr lang="en-GB"/>
              <a:t>B. Vessels </a:t>
            </a:r>
          </a:p>
          <a:p>
            <a:endParaRPr lang="en-GB"/>
          </a:p>
        </p:txBody>
      </p:sp>
      <p:sp>
        <p:nvSpPr>
          <p:cNvPr id="4" name="Slide Number Placeholder 3"/>
          <p:cNvSpPr>
            <a:spLocks noGrp="1"/>
          </p:cNvSpPr>
          <p:nvPr>
            <p:ph type="sldNum" sz="quarter" idx="5"/>
          </p:nvPr>
        </p:nvSpPr>
        <p:spPr/>
        <p:txBody>
          <a:bodyPr/>
          <a:lstStyle/>
          <a:p>
            <a:fld id="{D380C943-89BF-4FF3-9CC5-52B2ED010138}" type="slidenum">
              <a:rPr lang="en-GB" smtClean="0"/>
              <a:t>6</a:t>
            </a:fld>
            <a:endParaRPr lang="en-GB"/>
          </a:p>
        </p:txBody>
      </p:sp>
    </p:spTree>
    <p:extLst>
      <p:ext uri="{BB962C8B-B14F-4D97-AF65-F5344CB8AC3E}">
        <p14:creationId xmlns:p14="http://schemas.microsoft.com/office/powerpoint/2010/main" val="1417399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r>
              <a:rPr lang="en-GB"/>
              <a:t>To note is the colour of the blood flow.</a:t>
            </a:r>
          </a:p>
          <a:p>
            <a:r>
              <a:rPr lang="en-GB"/>
              <a:t>Red is blood that is rich in oxygen travelling FROM the heart. Blue is the blood that is carrying CO2 back to the lungs to be expelled (exhaled) and re oxygenated. It is a closed complex system. Any interruption to this (e.g. blood loss - injury) causes issues as organs may not then receive the oxygen they need to survive and keep our body functions stable.</a:t>
            </a:r>
          </a:p>
          <a:p>
            <a:endParaRPr lang="en-GB"/>
          </a:p>
        </p:txBody>
      </p:sp>
      <p:sp>
        <p:nvSpPr>
          <p:cNvPr id="4" name="Slide Number Placeholder 3"/>
          <p:cNvSpPr>
            <a:spLocks noGrp="1"/>
          </p:cNvSpPr>
          <p:nvPr>
            <p:ph type="sldNum" sz="quarter" idx="5"/>
          </p:nvPr>
        </p:nvSpPr>
        <p:spPr/>
        <p:txBody>
          <a:bodyPr/>
          <a:lstStyle/>
          <a:p>
            <a:fld id="{D380C943-89BF-4FF3-9CC5-52B2ED010138}" type="slidenum">
              <a:rPr lang="en-GB" smtClean="0"/>
              <a:t>8</a:t>
            </a:fld>
            <a:endParaRPr lang="en-GB"/>
          </a:p>
        </p:txBody>
      </p:sp>
    </p:spTree>
    <p:extLst>
      <p:ext uri="{BB962C8B-B14F-4D97-AF65-F5344CB8AC3E}">
        <p14:creationId xmlns:p14="http://schemas.microsoft.com/office/powerpoint/2010/main" val="2709113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pPr marL="0" marR="0" lvl="0" indent="0" algn="l" defTabSz="744413" rtl="0" eaLnBrk="1" fontAlgn="auto" latinLnBrk="0" hangingPunct="1">
              <a:lnSpc>
                <a:spcPct val="100000"/>
              </a:lnSpc>
              <a:spcBef>
                <a:spcPts val="0"/>
              </a:spcBef>
              <a:spcAft>
                <a:spcPts val="0"/>
              </a:spcAft>
              <a:buClrTx/>
              <a:buSzTx/>
              <a:buFontTx/>
              <a:buNone/>
              <a:tabLst/>
              <a:defRPr/>
            </a:pPr>
            <a:r>
              <a:rPr lang="en-GB">
                <a:cs typeface="Times"/>
              </a:rPr>
              <a:t>Write answers onto white board ready for next slide to compare.</a:t>
            </a:r>
          </a:p>
          <a:p>
            <a:endParaRPr lang="en-GB"/>
          </a:p>
        </p:txBody>
      </p:sp>
      <p:sp>
        <p:nvSpPr>
          <p:cNvPr id="4" name="Slide Number Placeholder 3"/>
          <p:cNvSpPr>
            <a:spLocks noGrp="1"/>
          </p:cNvSpPr>
          <p:nvPr>
            <p:ph type="sldNum" sz="quarter" idx="5"/>
          </p:nvPr>
        </p:nvSpPr>
        <p:spPr/>
        <p:txBody>
          <a:bodyPr/>
          <a:lstStyle/>
          <a:p>
            <a:fld id="{D380C943-89BF-4FF3-9CC5-52B2ED010138}" type="slidenum">
              <a:rPr lang="en-GB" smtClean="0"/>
              <a:t>9</a:t>
            </a:fld>
            <a:endParaRPr lang="en-GB"/>
          </a:p>
        </p:txBody>
      </p:sp>
    </p:spTree>
    <p:extLst>
      <p:ext uri="{BB962C8B-B14F-4D97-AF65-F5344CB8AC3E}">
        <p14:creationId xmlns:p14="http://schemas.microsoft.com/office/powerpoint/2010/main" val="148469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1143000"/>
            <a:ext cx="4937125"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380C943-89BF-4FF3-9CC5-52B2ED010138}" type="slidenum">
              <a:rPr lang="en-GB" smtClean="0"/>
              <a:t>10</a:t>
            </a:fld>
            <a:endParaRPr lang="en-GB"/>
          </a:p>
        </p:txBody>
      </p:sp>
    </p:spTree>
    <p:extLst>
      <p:ext uri="{BB962C8B-B14F-4D97-AF65-F5344CB8AC3E}">
        <p14:creationId xmlns:p14="http://schemas.microsoft.com/office/powerpoint/2010/main" val="3810334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24175" y="509588"/>
            <a:ext cx="4078288" cy="2549525"/>
          </a:xfrm>
        </p:spPr>
      </p:sp>
      <p:sp>
        <p:nvSpPr>
          <p:cNvPr id="3" name="Notes Placeholder 2"/>
          <p:cNvSpPr>
            <a:spLocks noGrp="1"/>
          </p:cNvSpPr>
          <p:nvPr>
            <p:ph type="body" idx="1"/>
          </p:nvPr>
        </p:nvSpPr>
        <p:spPr/>
        <p:txBody>
          <a:bodyPr/>
          <a:lstStyle/>
          <a:p>
            <a:pPr marL="0" marR="0" lvl="0" indent="0" algn="l" defTabSz="744413"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mn-lt"/>
                <a:ea typeface="+mn-ea"/>
                <a:cs typeface="+mn-cs"/>
              </a:rPr>
              <a:t>Scenario cards are available which the teacher can use to make the practical activity relevant in a certain context for students.</a:t>
            </a:r>
            <a:endParaRPr lang="en-GB" sz="10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a:defRPr/>
            </a:pPr>
            <a:fld id="{0C1D5CF2-3FC3-47F3-B48F-ADC86FC92C34}" type="slidenum">
              <a:rPr lang="en-US" altLang="en-US" smtClean="0"/>
              <a:pPr>
                <a:defRPr/>
              </a:pPr>
              <a:t>12</a:t>
            </a:fld>
            <a:endParaRPr lang="en-US" altLang="en-US"/>
          </a:p>
        </p:txBody>
      </p:sp>
    </p:spTree>
    <p:extLst>
      <p:ext uri="{BB962C8B-B14F-4D97-AF65-F5344CB8AC3E}">
        <p14:creationId xmlns:p14="http://schemas.microsoft.com/office/powerpoint/2010/main" val="15089274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744413" rtl="0" eaLnBrk="1" fontAlgn="auto" latinLnBrk="0" hangingPunct="1">
              <a:lnSpc>
                <a:spcPct val="100000"/>
              </a:lnSpc>
              <a:spcBef>
                <a:spcPts val="0"/>
              </a:spcBef>
              <a:spcAft>
                <a:spcPts val="0"/>
              </a:spcAft>
              <a:buClrTx/>
              <a:buSzTx/>
              <a:buFontTx/>
              <a:buNone/>
              <a:tabLst/>
              <a:defRPr/>
            </a:pPr>
            <a:r>
              <a:rPr lang="en-US" sz="1000" kern="1200" dirty="0">
                <a:solidFill>
                  <a:schemeClr val="tx1"/>
                </a:solidFill>
                <a:effectLst/>
                <a:latin typeface="+mn-lt"/>
                <a:ea typeface="+mn-ea"/>
                <a:cs typeface="+mn-cs"/>
              </a:rPr>
              <a:t>Scenario cards are available which the teacher can use to make the practical activity relevant in a certain context for students.</a:t>
            </a:r>
            <a:endParaRPr lang="en-GB" sz="10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D380C943-89BF-4FF3-9CC5-52B2ED010138}" type="slidenum">
              <a:rPr lang="en-GB" smtClean="0"/>
              <a:t>13</a:t>
            </a:fld>
            <a:endParaRPr lang="en-GB"/>
          </a:p>
        </p:txBody>
      </p:sp>
    </p:spTree>
    <p:extLst>
      <p:ext uri="{BB962C8B-B14F-4D97-AF65-F5344CB8AC3E}">
        <p14:creationId xmlns:p14="http://schemas.microsoft.com/office/powerpoint/2010/main" val="41081510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uble header &amp; subject chan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6F566C60-6C34-4596-98B7-F2465D9F2361}"/>
              </a:ext>
            </a:extLst>
          </p:cNvPr>
          <p:cNvSpPr>
            <a:spLocks noGrp="1"/>
          </p:cNvSpPr>
          <p:nvPr>
            <p:ph type="pic" sz="quarter" idx="18"/>
          </p:nvPr>
        </p:nvSpPr>
        <p:spPr>
          <a:xfrm>
            <a:off x="304799" y="207965"/>
            <a:ext cx="8508411" cy="5057775"/>
          </a:xfrm>
          <a:prstGeom prst="rect">
            <a:avLst/>
          </a:prstGeom>
        </p:spPr>
        <p:txBody>
          <a:bodyPr/>
          <a:lstStyle/>
          <a:p>
            <a:endParaRPr lang="en-GB"/>
          </a:p>
        </p:txBody>
      </p:sp>
      <p:sp>
        <p:nvSpPr>
          <p:cNvPr id="6" name="Text Placeholder 5">
            <a:extLst>
              <a:ext uri="{FF2B5EF4-FFF2-40B4-BE49-F238E27FC236}">
                <a16:creationId xmlns:a16="http://schemas.microsoft.com/office/drawing/2014/main" id="{EDD9E706-3D6E-4B8D-82F2-37B52804ECD0}"/>
              </a:ext>
            </a:extLst>
          </p:cNvPr>
          <p:cNvSpPr>
            <a:spLocks noGrp="1"/>
          </p:cNvSpPr>
          <p:nvPr>
            <p:ph type="body" sz="quarter" idx="10" hasCustomPrompt="1"/>
          </p:nvPr>
        </p:nvSpPr>
        <p:spPr>
          <a:xfrm>
            <a:off x="7237435" y="5265781"/>
            <a:ext cx="1575776" cy="309179"/>
          </a:xfrm>
          <a:prstGeom prst="rect">
            <a:avLst/>
          </a:prstGeom>
        </p:spPr>
        <p:txBody>
          <a:bodyPr/>
          <a:lstStyle>
            <a:lvl1pPr marL="0" indent="0">
              <a:buNone/>
              <a:defRPr sz="1000" baseline="0">
                <a:solidFill>
                  <a:schemeClr val="bg1">
                    <a:lumMod val="50000"/>
                  </a:schemeClr>
                </a:solidFill>
                <a:latin typeface="+mj-lt"/>
              </a:defRPr>
            </a:lvl1pPr>
          </a:lstStyle>
          <a:p>
            <a:r>
              <a:rPr lang="en-GB" dirty="0"/>
              <a:t>KS4 – Bleeding</a:t>
            </a:r>
          </a:p>
        </p:txBody>
      </p:sp>
      <p:sp>
        <p:nvSpPr>
          <p:cNvPr id="3" name="Content Placeholder 2">
            <a:extLst>
              <a:ext uri="{FF2B5EF4-FFF2-40B4-BE49-F238E27FC236}">
                <a16:creationId xmlns:a16="http://schemas.microsoft.com/office/drawing/2014/main" id="{BFC1E360-0609-4BEF-AF7C-C2C0E9A6FBCE}"/>
              </a:ext>
            </a:extLst>
          </p:cNvPr>
          <p:cNvSpPr>
            <a:spLocks noGrp="1" noChangeAspect="1"/>
          </p:cNvSpPr>
          <p:nvPr>
            <p:ph idx="16" hasCustomPrompt="1"/>
          </p:nvPr>
        </p:nvSpPr>
        <p:spPr>
          <a:xfrm>
            <a:off x="491630"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4" name="Content Placeholder 2">
            <a:extLst>
              <a:ext uri="{FF2B5EF4-FFF2-40B4-BE49-F238E27FC236}">
                <a16:creationId xmlns:a16="http://schemas.microsoft.com/office/drawing/2014/main" id="{BFC1E360-0609-4BEF-AF7C-C2C0E9A6FBCE}"/>
              </a:ext>
            </a:extLst>
          </p:cNvPr>
          <p:cNvSpPr>
            <a:spLocks noGrp="1" noChangeAspect="1"/>
          </p:cNvSpPr>
          <p:nvPr>
            <p:ph idx="17" hasCustomPrompt="1"/>
          </p:nvPr>
        </p:nvSpPr>
        <p:spPr>
          <a:xfrm>
            <a:off x="491629" y="1029941"/>
            <a:ext cx="2979330"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grpSp>
        <p:nvGrpSpPr>
          <p:cNvPr id="12" name="Group 11">
            <a:extLst>
              <a:ext uri="{FF2B5EF4-FFF2-40B4-BE49-F238E27FC236}">
                <a16:creationId xmlns:a16="http://schemas.microsoft.com/office/drawing/2014/main" id="{9DD859F5-06F4-4AE1-A647-FEA79B07EB90}"/>
              </a:ext>
            </a:extLst>
          </p:cNvPr>
          <p:cNvGrpSpPr/>
          <p:nvPr userDrawn="1"/>
        </p:nvGrpSpPr>
        <p:grpSpPr>
          <a:xfrm>
            <a:off x="2438400" y="3747319"/>
            <a:ext cx="6705601" cy="1541044"/>
            <a:chOff x="1842654" y="-1271155"/>
            <a:chExt cx="6705601" cy="1541044"/>
          </a:xfrm>
        </p:grpSpPr>
        <p:sp>
          <p:nvSpPr>
            <p:cNvPr id="13" name="Right Triangle 12">
              <a:extLst>
                <a:ext uri="{FF2B5EF4-FFF2-40B4-BE49-F238E27FC236}">
                  <a16:creationId xmlns:a16="http://schemas.microsoft.com/office/drawing/2014/main" id="{923F48A9-913C-48C5-BD1C-E7584B578CCF}"/>
                </a:ext>
              </a:extLst>
            </p:cNvPr>
            <p:cNvSpPr/>
            <p:nvPr userDrawn="1"/>
          </p:nvSpPr>
          <p:spPr>
            <a:xfrm flipH="1">
              <a:off x="1842654" y="-1271155"/>
              <a:ext cx="6705601" cy="154104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solidFill>
                  <a:srgbClr val="FF0000"/>
                </a:solidFill>
              </a:endParaRPr>
            </a:p>
          </p:txBody>
        </p:sp>
        <p:pic>
          <p:nvPicPr>
            <p:cNvPr id="14" name="Picture 13" descr="SJA logo on angled slice.psd">
              <a:extLst>
                <a:ext uri="{FF2B5EF4-FFF2-40B4-BE49-F238E27FC236}">
                  <a16:creationId xmlns:a16="http://schemas.microsoft.com/office/drawing/2014/main" id="{ED1874F0-255D-4745-8C32-66E1AD2E601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7735" t="40499" r="2544"/>
            <a:stretch/>
          </p:blipFill>
          <p:spPr>
            <a:xfrm>
              <a:off x="6636327" y="-370811"/>
              <a:ext cx="1634837" cy="640700"/>
            </a:xfrm>
            <a:prstGeom prst="rect">
              <a:avLst/>
            </a:prstGeom>
            <a:ln>
              <a:noFill/>
            </a:ln>
          </p:spPr>
        </p:pic>
      </p:grpSp>
    </p:spTree>
    <p:extLst>
      <p:ext uri="{BB962C8B-B14F-4D97-AF65-F5344CB8AC3E}">
        <p14:creationId xmlns:p14="http://schemas.microsoft.com/office/powerpoint/2010/main" val="253812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gns and symptoms">
    <p:spTree>
      <p:nvGrpSpPr>
        <p:cNvPr id="1" name=""/>
        <p:cNvGrpSpPr/>
        <p:nvPr/>
      </p:nvGrpSpPr>
      <p:grpSpPr>
        <a:xfrm>
          <a:off x="0" y="0"/>
          <a:ext cx="0" cy="0"/>
          <a:chOff x="0" y="0"/>
          <a:chExt cx="0" cy="0"/>
        </a:xfrm>
      </p:grpSpPr>
      <p:sp>
        <p:nvSpPr>
          <p:cNvPr id="6" name="Content Placeholder 2"/>
          <p:cNvSpPr>
            <a:spLocks noGrp="1" noChangeAspect="1"/>
          </p:cNvSpPr>
          <p:nvPr>
            <p:ph idx="12" hasCustomPrompt="1"/>
          </p:nvPr>
        </p:nvSpPr>
        <p:spPr>
          <a:xfrm>
            <a:off x="662750" y="1365174"/>
            <a:ext cx="4072215" cy="482248"/>
          </a:xfrm>
          <a:prstGeom prst="rect">
            <a:avLst/>
          </a:prstGeom>
        </p:spPr>
        <p:txBody>
          <a:bodyPr lIns="74441" tIns="37221" rIns="74441" bIns="37221"/>
          <a:lstStyle>
            <a:lvl1pPr marL="0" indent="0">
              <a:buNone/>
              <a:defRPr sz="2000" b="1">
                <a:solidFill>
                  <a:srgbClr val="009F4D"/>
                </a:solidFill>
                <a:latin typeface="Arial (heading)"/>
                <a:cs typeface="Arial (heading)"/>
              </a:defRPr>
            </a:lvl1pPr>
          </a:lstStyle>
          <a:p>
            <a:r>
              <a:rPr lang="en-US"/>
              <a:t>Subject name </a:t>
            </a:r>
          </a:p>
        </p:txBody>
      </p:sp>
      <p:sp>
        <p:nvSpPr>
          <p:cNvPr id="7" name="Content Placeholder 4"/>
          <p:cNvSpPr>
            <a:spLocks noGrp="1" noChangeAspect="1"/>
          </p:cNvSpPr>
          <p:nvPr>
            <p:ph idx="13" hasCustomPrompt="1"/>
          </p:nvPr>
        </p:nvSpPr>
        <p:spPr>
          <a:xfrm>
            <a:off x="662750" y="1927329"/>
            <a:ext cx="4072215" cy="2909551"/>
          </a:xfrm>
          <a:prstGeom prst="rect">
            <a:avLst/>
          </a:prstGeom>
        </p:spPr>
        <p:txBody>
          <a:bodyPr lIns="74441" tIns="37221" rIns="74441" bIns="37221"/>
          <a:lstStyle>
            <a:lvl1pPr marL="0" indent="0">
              <a:buNone/>
              <a:defRPr sz="1800" baseline="0"/>
            </a:lvl1pPr>
          </a:lstStyle>
          <a:p>
            <a:pPr lvl="0"/>
            <a:r>
              <a:rPr lang="en-US"/>
              <a:t>Type to add body text</a:t>
            </a:r>
          </a:p>
        </p:txBody>
      </p:sp>
      <p:sp>
        <p:nvSpPr>
          <p:cNvPr id="10" name="Content Placeholder 2">
            <a:extLst>
              <a:ext uri="{FF2B5EF4-FFF2-40B4-BE49-F238E27FC236}">
                <a16:creationId xmlns:a16="http://schemas.microsoft.com/office/drawing/2014/main" id="{23BBB8CC-C46E-4781-B416-BA04D21531DB}"/>
              </a:ext>
            </a:extLst>
          </p:cNvPr>
          <p:cNvSpPr>
            <a:spLocks noGrp="1" noChangeAspect="1"/>
          </p:cNvSpPr>
          <p:nvPr>
            <p:ph idx="14" hasCustomPrompt="1"/>
          </p:nvPr>
        </p:nvSpPr>
        <p:spPr>
          <a:xfrm>
            <a:off x="4941885" y="1365174"/>
            <a:ext cx="3369608" cy="482248"/>
          </a:xfrm>
          <a:prstGeom prst="rect">
            <a:avLst/>
          </a:prstGeom>
        </p:spPr>
        <p:txBody>
          <a:bodyPr lIns="74441" tIns="37221" rIns="74441" bIns="37221"/>
          <a:lstStyle>
            <a:lvl1pPr marL="0" indent="0">
              <a:buNone/>
              <a:defRPr sz="2000" b="1">
                <a:solidFill>
                  <a:srgbClr val="8D8E8D"/>
                </a:solidFill>
                <a:latin typeface="Arial (heading)"/>
                <a:cs typeface="Arial (heading)"/>
              </a:defRPr>
            </a:lvl1pPr>
          </a:lstStyle>
          <a:p>
            <a:r>
              <a:rPr lang="en-US"/>
              <a:t>What to look for</a:t>
            </a:r>
          </a:p>
        </p:txBody>
      </p:sp>
      <p:sp>
        <p:nvSpPr>
          <p:cNvPr id="11" name="Content Placeholder 4">
            <a:extLst>
              <a:ext uri="{FF2B5EF4-FFF2-40B4-BE49-F238E27FC236}">
                <a16:creationId xmlns:a16="http://schemas.microsoft.com/office/drawing/2014/main" id="{23852CBF-8D19-4B6E-BF08-B5686BB2B5E4}"/>
              </a:ext>
            </a:extLst>
          </p:cNvPr>
          <p:cNvSpPr>
            <a:spLocks noGrp="1" noChangeAspect="1"/>
          </p:cNvSpPr>
          <p:nvPr>
            <p:ph idx="15" hasCustomPrompt="1"/>
          </p:nvPr>
        </p:nvSpPr>
        <p:spPr>
          <a:xfrm>
            <a:off x="4941886" y="1927327"/>
            <a:ext cx="3369608" cy="919678"/>
          </a:xfrm>
          <a:prstGeom prst="rect">
            <a:avLst/>
          </a:prstGeom>
        </p:spPr>
        <p:txBody>
          <a:bodyPr lIns="74441" tIns="37221" rIns="74441" bIns="37221"/>
          <a:lstStyle>
            <a:lvl1pPr marL="0" indent="0">
              <a:buNone/>
              <a:defRPr sz="1800" baseline="0"/>
            </a:lvl1pPr>
          </a:lstStyle>
          <a:p>
            <a:pPr lvl="0"/>
            <a:r>
              <a:rPr lang="en-US"/>
              <a:t>The key things to look for: </a:t>
            </a:r>
          </a:p>
        </p:txBody>
      </p:sp>
      <p:sp>
        <p:nvSpPr>
          <p:cNvPr id="12" name="Text Placeholder 11">
            <a:extLst>
              <a:ext uri="{FF2B5EF4-FFF2-40B4-BE49-F238E27FC236}">
                <a16:creationId xmlns:a16="http://schemas.microsoft.com/office/drawing/2014/main" id="{EED62916-AA12-4388-BC96-5140E6820C2B}"/>
              </a:ext>
            </a:extLst>
          </p:cNvPr>
          <p:cNvSpPr>
            <a:spLocks noGrp="1" noChangeAspect="1"/>
          </p:cNvSpPr>
          <p:nvPr>
            <p:ph type="body" sz="quarter" idx="16" hasCustomPrompt="1"/>
          </p:nvPr>
        </p:nvSpPr>
        <p:spPr>
          <a:xfrm>
            <a:off x="4955859" y="2926908"/>
            <a:ext cx="3369413" cy="1835936"/>
          </a:xfrm>
          <a:prstGeom prst="rect">
            <a:avLst/>
          </a:prstGeom>
          <a:ln w="38100">
            <a:solidFill>
              <a:srgbClr val="007A53"/>
            </a:solidFill>
          </a:ln>
        </p:spPr>
        <p:txBody>
          <a:bodyPr lIns="74441" tIns="37221" rIns="74441" bIns="37221"/>
          <a:lstStyle>
            <a:lvl1pPr marL="372207" indent="-372207">
              <a:buClr>
                <a:srgbClr val="007A53"/>
              </a:buClr>
              <a:buFont typeface="+mj-lt"/>
              <a:buAutoNum type="arabicPeriod"/>
              <a:defRPr lang="en-US" sz="1300" b="1" kern="1200" dirty="0" smtClean="0">
                <a:solidFill>
                  <a:schemeClr val="tx1"/>
                </a:solidFill>
                <a:latin typeface="+mn-lt"/>
                <a:ea typeface="+mn-ea"/>
                <a:cs typeface="Arial (heading)"/>
              </a:defRPr>
            </a:lvl1pPr>
          </a:lstStyle>
          <a:p>
            <a:pPr lvl="0"/>
            <a:r>
              <a:rPr lang="en-US"/>
              <a:t>Type what to look for </a:t>
            </a:r>
          </a:p>
        </p:txBody>
      </p:sp>
      <p:sp>
        <p:nvSpPr>
          <p:cNvPr id="13" name="Content Placeholder 2">
            <a:extLst>
              <a:ext uri="{FF2B5EF4-FFF2-40B4-BE49-F238E27FC236}">
                <a16:creationId xmlns:a16="http://schemas.microsoft.com/office/drawing/2014/main" id="{7087B9CC-E881-4B22-8933-57C8AAE1A496}"/>
              </a:ext>
            </a:extLst>
          </p:cNvPr>
          <p:cNvSpPr>
            <a:spLocks noGrp="1" noChangeAspect="1"/>
          </p:cNvSpPr>
          <p:nvPr>
            <p:ph idx="17" hasCustomPrompt="1"/>
          </p:nvPr>
        </p:nvSpPr>
        <p:spPr>
          <a:xfrm>
            <a:off x="491630"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9"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7"/>
            <a:ext cx="1575776" cy="309179"/>
          </a:xfrm>
          <a:prstGeom prst="rect">
            <a:avLst/>
          </a:prstGeom>
        </p:spPr>
        <p:txBody>
          <a:bodyPr/>
          <a:lstStyle>
            <a:lvl1pPr marL="0" indent="0">
              <a:buNone/>
              <a:defRPr sz="1000" baseline="0">
                <a:solidFill>
                  <a:schemeClr val="bg1">
                    <a:lumMod val="50000"/>
                  </a:schemeClr>
                </a:solidFill>
                <a:latin typeface="+mj-lt"/>
              </a:defRPr>
            </a:lvl1pPr>
          </a:lstStyle>
          <a:p>
            <a:pPr lvl="0"/>
            <a:r>
              <a:rPr lang="en-GB"/>
              <a:t>Insert subject here </a:t>
            </a:r>
          </a:p>
        </p:txBody>
      </p:sp>
    </p:spTree>
    <p:extLst>
      <p:ext uri="{BB962C8B-B14F-4D97-AF65-F5344CB8AC3E}">
        <p14:creationId xmlns:p14="http://schemas.microsoft.com/office/powerpoint/2010/main" val="60310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reatment (Activity)">
    <p:spTree>
      <p:nvGrpSpPr>
        <p:cNvPr id="1" name=""/>
        <p:cNvGrpSpPr/>
        <p:nvPr/>
      </p:nvGrpSpPr>
      <p:grpSpPr>
        <a:xfrm>
          <a:off x="0" y="0"/>
          <a:ext cx="0" cy="0"/>
          <a:chOff x="0" y="0"/>
          <a:chExt cx="0" cy="0"/>
        </a:xfrm>
      </p:grpSpPr>
      <p:sp>
        <p:nvSpPr>
          <p:cNvPr id="6" name="Content Placeholder 2"/>
          <p:cNvSpPr>
            <a:spLocks noGrp="1" noChangeAspect="1"/>
          </p:cNvSpPr>
          <p:nvPr>
            <p:ph idx="12" hasCustomPrompt="1"/>
          </p:nvPr>
        </p:nvSpPr>
        <p:spPr>
          <a:xfrm>
            <a:off x="662747" y="1365174"/>
            <a:ext cx="7984000" cy="482248"/>
          </a:xfrm>
          <a:prstGeom prst="rect">
            <a:avLst/>
          </a:prstGeom>
        </p:spPr>
        <p:txBody>
          <a:bodyPr lIns="74441" tIns="37221" rIns="74441" bIns="37221"/>
          <a:lstStyle>
            <a:lvl1pPr marL="0" indent="0">
              <a:buNone/>
              <a:defRPr sz="2000" b="1">
                <a:solidFill>
                  <a:srgbClr val="009F4D"/>
                </a:solidFill>
                <a:latin typeface="Arial (heading)"/>
                <a:cs typeface="Arial (heading)"/>
              </a:defRPr>
            </a:lvl1pPr>
          </a:lstStyle>
          <a:p>
            <a:r>
              <a:rPr lang="en-US"/>
              <a:t>Types of X</a:t>
            </a:r>
          </a:p>
        </p:txBody>
      </p:sp>
      <p:sp>
        <p:nvSpPr>
          <p:cNvPr id="7" name="Content Placeholder 4"/>
          <p:cNvSpPr>
            <a:spLocks noGrp="1" noChangeAspect="1"/>
          </p:cNvSpPr>
          <p:nvPr>
            <p:ph idx="13" hasCustomPrompt="1"/>
          </p:nvPr>
        </p:nvSpPr>
        <p:spPr>
          <a:xfrm>
            <a:off x="662747" y="1927325"/>
            <a:ext cx="7984000" cy="454096"/>
          </a:xfrm>
          <a:prstGeom prst="rect">
            <a:avLst/>
          </a:prstGeom>
        </p:spPr>
        <p:txBody>
          <a:bodyPr lIns="74441" tIns="37221" rIns="74441" bIns="37221"/>
          <a:lstStyle>
            <a:lvl1pPr marL="0" indent="0">
              <a:buNone/>
              <a:defRPr sz="1800" baseline="0"/>
            </a:lvl1pPr>
          </a:lstStyle>
          <a:p>
            <a:pPr lvl="0"/>
            <a:r>
              <a:rPr lang="en-US"/>
              <a:t>Which pictures show X? </a:t>
            </a:r>
          </a:p>
        </p:txBody>
      </p:sp>
      <p:grpSp>
        <p:nvGrpSpPr>
          <p:cNvPr id="2" name="Group 4">
            <a:extLst>
              <a:ext uri="{FF2B5EF4-FFF2-40B4-BE49-F238E27FC236}">
                <a16:creationId xmlns:a16="http://schemas.microsoft.com/office/drawing/2014/main" id="{46F7402E-F357-49DE-8D00-942661D6AEF6}"/>
              </a:ext>
            </a:extLst>
          </p:cNvPr>
          <p:cNvGrpSpPr>
            <a:grpSpLocks noChangeAspect="1"/>
          </p:cNvGrpSpPr>
          <p:nvPr userDrawn="1"/>
        </p:nvGrpSpPr>
        <p:grpSpPr bwMode="auto">
          <a:xfrm>
            <a:off x="748112" y="2461328"/>
            <a:ext cx="2401098" cy="1324383"/>
            <a:chOff x="488" y="3043"/>
            <a:chExt cx="1768" cy="1104"/>
          </a:xfrm>
        </p:grpSpPr>
        <p:sp>
          <p:nvSpPr>
            <p:cNvPr id="11" name="AutoShape 3">
              <a:extLst>
                <a:ext uri="{FF2B5EF4-FFF2-40B4-BE49-F238E27FC236}">
                  <a16:creationId xmlns:a16="http://schemas.microsoft.com/office/drawing/2014/main" id="{F1834651-9F5A-4579-9288-48F41E1C5BD8}"/>
                </a:ext>
              </a:extLst>
            </p:cNvPr>
            <p:cNvSpPr>
              <a:spLocks noChangeAspect="1" noTextEdit="1"/>
            </p:cNvSpPr>
            <p:nvPr userDrawn="1"/>
          </p:nvSpPr>
          <p:spPr bwMode="auto">
            <a:xfrm>
              <a:off x="488" y="3043"/>
              <a:ext cx="1768" cy="1104"/>
            </a:xfrm>
            <a:prstGeom prst="rect">
              <a:avLst/>
            </a:prstGeom>
            <a:noFill/>
            <a:ln w="28575" cap="flat" cmpd="sng" algn="ctr">
              <a:solidFill>
                <a:srgbClr val="007A53"/>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sz="1500"/>
            </a:p>
          </p:txBody>
        </p:sp>
      </p:grpSp>
      <p:sp>
        <p:nvSpPr>
          <p:cNvPr id="12" name="AutoShape 3">
            <a:extLst>
              <a:ext uri="{FF2B5EF4-FFF2-40B4-BE49-F238E27FC236}">
                <a16:creationId xmlns:a16="http://schemas.microsoft.com/office/drawing/2014/main" id="{AD0204EA-B1E8-4BB3-A8C8-F8C7797BAC7B}"/>
              </a:ext>
            </a:extLst>
          </p:cNvPr>
          <p:cNvSpPr>
            <a:spLocks noChangeAspect="1" noTextEdit="1"/>
          </p:cNvSpPr>
          <p:nvPr userDrawn="1"/>
        </p:nvSpPr>
        <p:spPr bwMode="auto">
          <a:xfrm>
            <a:off x="3409132" y="2459443"/>
            <a:ext cx="2401098" cy="1324383"/>
          </a:xfrm>
          <a:prstGeom prst="rect">
            <a:avLst/>
          </a:prstGeom>
          <a:noFill/>
          <a:ln w="28575" cap="flat" cmpd="sng" algn="ctr">
            <a:solidFill>
              <a:srgbClr val="007A53"/>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vert="horz" wrap="square" lIns="74441" tIns="37221" rIns="74441" bIns="37221" numCol="1" anchor="t" anchorCtr="0" compatLnSpc="1">
            <a:prstTxWarp prst="textNoShape">
              <a:avLst/>
            </a:prstTxWarp>
          </a:bodyPr>
          <a:lstStyle/>
          <a:p>
            <a:endParaRPr lang="en-GB" sz="1500"/>
          </a:p>
        </p:txBody>
      </p:sp>
      <p:sp>
        <p:nvSpPr>
          <p:cNvPr id="13" name="AutoShape 3">
            <a:extLst>
              <a:ext uri="{FF2B5EF4-FFF2-40B4-BE49-F238E27FC236}">
                <a16:creationId xmlns:a16="http://schemas.microsoft.com/office/drawing/2014/main" id="{FFE2403E-29E9-4759-B844-59397F7B4865}"/>
              </a:ext>
            </a:extLst>
          </p:cNvPr>
          <p:cNvSpPr>
            <a:spLocks noChangeAspect="1" noTextEdit="1"/>
          </p:cNvSpPr>
          <p:nvPr userDrawn="1"/>
        </p:nvSpPr>
        <p:spPr bwMode="auto">
          <a:xfrm>
            <a:off x="748112" y="3878041"/>
            <a:ext cx="2401098" cy="1324383"/>
          </a:xfrm>
          <a:prstGeom prst="rect">
            <a:avLst/>
          </a:prstGeom>
          <a:noFill/>
          <a:ln w="28575" cap="flat" cmpd="sng" algn="ctr">
            <a:solidFill>
              <a:srgbClr val="007A53"/>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vert="horz" wrap="square" lIns="74441" tIns="37221" rIns="74441" bIns="37221" numCol="1" anchor="t" anchorCtr="0" compatLnSpc="1">
            <a:prstTxWarp prst="textNoShape">
              <a:avLst/>
            </a:prstTxWarp>
          </a:bodyPr>
          <a:lstStyle/>
          <a:p>
            <a:endParaRPr lang="en-GB" sz="1500"/>
          </a:p>
        </p:txBody>
      </p:sp>
      <p:sp>
        <p:nvSpPr>
          <p:cNvPr id="14" name="AutoShape 3">
            <a:extLst>
              <a:ext uri="{FF2B5EF4-FFF2-40B4-BE49-F238E27FC236}">
                <a16:creationId xmlns:a16="http://schemas.microsoft.com/office/drawing/2014/main" id="{14F5710B-F108-4DC4-97D9-99229382E170}"/>
              </a:ext>
            </a:extLst>
          </p:cNvPr>
          <p:cNvSpPr>
            <a:spLocks noChangeAspect="1" noTextEdit="1"/>
          </p:cNvSpPr>
          <p:nvPr userDrawn="1"/>
        </p:nvSpPr>
        <p:spPr bwMode="auto">
          <a:xfrm>
            <a:off x="3409132" y="3878041"/>
            <a:ext cx="2401098" cy="1324383"/>
          </a:xfrm>
          <a:prstGeom prst="rect">
            <a:avLst/>
          </a:prstGeom>
          <a:noFill/>
          <a:ln w="28575" cap="flat" cmpd="sng" algn="ctr">
            <a:solidFill>
              <a:srgbClr val="007A53"/>
            </a:solidFill>
            <a:prstDash val="solid"/>
            <a:miter lim="800000"/>
            <a:headEnd type="none" w="med" len="med"/>
            <a:tailEnd type="none" w="med" len="med"/>
          </a:ln>
          <a:extLst>
            <a:ext uri="{909E8E84-426E-40dd-AFC4-6F175D3DCCD1}">
              <a14:hiddenFill xmlns:a14="http://schemas.microsoft.com/office/drawing/2010/main" xmlns="">
                <a:solidFill>
                  <a:srgbClr val="FFFFFF"/>
                </a:solidFill>
              </a14:hiddenFill>
            </a:ext>
          </a:extLst>
        </p:spPr>
        <p:txBody>
          <a:bodyPr vert="horz" wrap="square" lIns="74441" tIns="37221" rIns="74441" bIns="37221" numCol="1" anchor="t" anchorCtr="0" compatLnSpc="1">
            <a:prstTxWarp prst="textNoShape">
              <a:avLst/>
            </a:prstTxWarp>
          </a:bodyPr>
          <a:lstStyle/>
          <a:p>
            <a:endParaRPr lang="en-GB" sz="1500"/>
          </a:p>
        </p:txBody>
      </p:sp>
      <p:sp>
        <p:nvSpPr>
          <p:cNvPr id="16" name="Content Placeholder 4">
            <a:extLst>
              <a:ext uri="{FF2B5EF4-FFF2-40B4-BE49-F238E27FC236}">
                <a16:creationId xmlns:a16="http://schemas.microsoft.com/office/drawing/2014/main" id="{E739053F-35CF-46ED-B899-5DA9AC699BB3}"/>
              </a:ext>
            </a:extLst>
          </p:cNvPr>
          <p:cNvSpPr>
            <a:spLocks noGrp="1" noChangeAspect="1"/>
          </p:cNvSpPr>
          <p:nvPr>
            <p:ph idx="14" hasCustomPrompt="1"/>
          </p:nvPr>
        </p:nvSpPr>
        <p:spPr>
          <a:xfrm>
            <a:off x="6070152" y="2459443"/>
            <a:ext cx="2576594" cy="2229369"/>
          </a:xfrm>
          <a:prstGeom prst="rect">
            <a:avLst/>
          </a:prstGeom>
          <a:ln w="38100">
            <a:solidFill>
              <a:srgbClr val="007A53"/>
            </a:solidFill>
          </a:ln>
        </p:spPr>
        <p:txBody>
          <a:bodyPr lIns="74441" tIns="37221" rIns="74441" bIns="37221"/>
          <a:lstStyle>
            <a:lvl1pPr marL="0" indent="0">
              <a:buNone/>
              <a:defRPr sz="1300" b="1" i="0" baseline="0">
                <a:solidFill>
                  <a:srgbClr val="007A53"/>
                </a:solidFill>
              </a:defRPr>
            </a:lvl1pPr>
          </a:lstStyle>
          <a:p>
            <a:pPr lvl="0"/>
            <a:r>
              <a:rPr lang="en-US"/>
              <a:t>Important notes </a:t>
            </a:r>
          </a:p>
        </p:txBody>
      </p:sp>
      <p:sp>
        <p:nvSpPr>
          <p:cNvPr id="17" name="Content Placeholder 2">
            <a:extLst>
              <a:ext uri="{FF2B5EF4-FFF2-40B4-BE49-F238E27FC236}">
                <a16:creationId xmlns:a16="http://schemas.microsoft.com/office/drawing/2014/main" id="{6FEC7486-7440-4E90-9214-9A44C73CDC7A}"/>
              </a:ext>
            </a:extLst>
          </p:cNvPr>
          <p:cNvSpPr>
            <a:spLocks noGrp="1" noChangeAspect="1"/>
          </p:cNvSpPr>
          <p:nvPr>
            <p:ph idx="15" hasCustomPrompt="1"/>
          </p:nvPr>
        </p:nvSpPr>
        <p:spPr>
          <a:xfrm>
            <a:off x="491630"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18"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7"/>
            <a:ext cx="1575776" cy="309179"/>
          </a:xfrm>
          <a:prstGeom prst="rect">
            <a:avLst/>
          </a:prstGeom>
        </p:spPr>
        <p:txBody>
          <a:bodyPr/>
          <a:lstStyle>
            <a:lvl1pPr marL="0" indent="0">
              <a:buNone/>
              <a:defRPr sz="1000" baseline="0">
                <a:solidFill>
                  <a:schemeClr val="bg1">
                    <a:lumMod val="50000"/>
                  </a:schemeClr>
                </a:solidFill>
                <a:latin typeface="+mj-lt"/>
              </a:defRPr>
            </a:lvl1pPr>
          </a:lstStyle>
          <a:p>
            <a:pPr lvl="0"/>
            <a:r>
              <a:rPr lang="en-GB"/>
              <a:t>Insert subject here </a:t>
            </a:r>
          </a:p>
        </p:txBody>
      </p:sp>
      <p:sp>
        <p:nvSpPr>
          <p:cNvPr id="4" name="Picture Placeholder 3">
            <a:extLst>
              <a:ext uri="{FF2B5EF4-FFF2-40B4-BE49-F238E27FC236}">
                <a16:creationId xmlns:a16="http://schemas.microsoft.com/office/drawing/2014/main" id="{FE7CD24D-02DE-4476-BB5F-49833B084EE2}"/>
              </a:ext>
            </a:extLst>
          </p:cNvPr>
          <p:cNvSpPr>
            <a:spLocks noGrp="1" noChangeAspect="1"/>
          </p:cNvSpPr>
          <p:nvPr>
            <p:ph type="pic" sz="quarter" idx="16"/>
          </p:nvPr>
        </p:nvSpPr>
        <p:spPr>
          <a:xfrm>
            <a:off x="747714" y="2459038"/>
            <a:ext cx="2401887" cy="1325562"/>
          </a:xfrm>
          <a:prstGeom prst="rect">
            <a:avLst/>
          </a:prstGeom>
        </p:spPr>
        <p:txBody>
          <a:bodyPr/>
          <a:lstStyle/>
          <a:p>
            <a:endParaRPr lang="en-GB"/>
          </a:p>
        </p:txBody>
      </p:sp>
      <p:sp>
        <p:nvSpPr>
          <p:cNvPr id="15" name="Picture Placeholder 3">
            <a:extLst>
              <a:ext uri="{FF2B5EF4-FFF2-40B4-BE49-F238E27FC236}">
                <a16:creationId xmlns:a16="http://schemas.microsoft.com/office/drawing/2014/main" id="{5FF58FC1-7288-49F1-B149-304A82F7B569}"/>
              </a:ext>
            </a:extLst>
          </p:cNvPr>
          <p:cNvSpPr>
            <a:spLocks noGrp="1" noChangeAspect="1"/>
          </p:cNvSpPr>
          <p:nvPr>
            <p:ph type="pic" sz="quarter" idx="17"/>
          </p:nvPr>
        </p:nvSpPr>
        <p:spPr>
          <a:xfrm>
            <a:off x="3453803" y="2475636"/>
            <a:ext cx="2356428" cy="1308188"/>
          </a:xfrm>
          <a:prstGeom prst="rect">
            <a:avLst/>
          </a:prstGeom>
        </p:spPr>
        <p:txBody>
          <a:bodyPr/>
          <a:lstStyle/>
          <a:p>
            <a:endParaRPr lang="en-GB"/>
          </a:p>
        </p:txBody>
      </p:sp>
      <p:sp>
        <p:nvSpPr>
          <p:cNvPr id="19" name="Picture Placeholder 3">
            <a:extLst>
              <a:ext uri="{FF2B5EF4-FFF2-40B4-BE49-F238E27FC236}">
                <a16:creationId xmlns:a16="http://schemas.microsoft.com/office/drawing/2014/main" id="{FB8B47B0-D796-4282-B048-F16CF0A6E8F7}"/>
              </a:ext>
            </a:extLst>
          </p:cNvPr>
          <p:cNvSpPr>
            <a:spLocks noGrp="1" noChangeAspect="1"/>
          </p:cNvSpPr>
          <p:nvPr>
            <p:ph type="pic" sz="quarter" idx="18"/>
          </p:nvPr>
        </p:nvSpPr>
        <p:spPr>
          <a:xfrm>
            <a:off x="747713" y="3862217"/>
            <a:ext cx="2356428" cy="1308188"/>
          </a:xfrm>
          <a:prstGeom prst="rect">
            <a:avLst/>
          </a:prstGeom>
        </p:spPr>
        <p:txBody>
          <a:bodyPr/>
          <a:lstStyle/>
          <a:p>
            <a:endParaRPr lang="en-GB"/>
          </a:p>
        </p:txBody>
      </p:sp>
      <p:sp>
        <p:nvSpPr>
          <p:cNvPr id="20" name="Picture Placeholder 3">
            <a:extLst>
              <a:ext uri="{FF2B5EF4-FFF2-40B4-BE49-F238E27FC236}">
                <a16:creationId xmlns:a16="http://schemas.microsoft.com/office/drawing/2014/main" id="{2A44C82F-5FA0-449A-8C29-FFDA5ED6AD31}"/>
              </a:ext>
            </a:extLst>
          </p:cNvPr>
          <p:cNvSpPr>
            <a:spLocks noGrp="1" noChangeAspect="1"/>
          </p:cNvSpPr>
          <p:nvPr>
            <p:ph type="pic" sz="quarter" idx="19"/>
          </p:nvPr>
        </p:nvSpPr>
        <p:spPr>
          <a:xfrm>
            <a:off x="3408932" y="3897867"/>
            <a:ext cx="2356428" cy="1308188"/>
          </a:xfrm>
          <a:prstGeom prst="rect">
            <a:avLst/>
          </a:prstGeom>
        </p:spPr>
        <p:txBody>
          <a:bodyPr/>
          <a:lstStyle/>
          <a:p>
            <a:endParaRPr lang="en-GB"/>
          </a:p>
        </p:txBody>
      </p:sp>
    </p:spTree>
    <p:extLst>
      <p:ext uri="{BB962C8B-B14F-4D97-AF65-F5344CB8AC3E}">
        <p14:creationId xmlns:p14="http://schemas.microsoft.com/office/powerpoint/2010/main" val="1934184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68315" y="877097"/>
            <a:ext cx="3990975" cy="39012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11688" y="877097"/>
            <a:ext cx="3992562" cy="39012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812661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only iz">
    <p:spTree>
      <p:nvGrpSpPr>
        <p:cNvPr id="1" name=""/>
        <p:cNvGrpSpPr/>
        <p:nvPr/>
      </p:nvGrpSpPr>
      <p:grpSpPr>
        <a:xfrm>
          <a:off x="0" y="0"/>
          <a:ext cx="0" cy="0"/>
          <a:chOff x="0" y="0"/>
          <a:chExt cx="0" cy="0"/>
        </a:xfrm>
      </p:grpSpPr>
      <p:sp>
        <p:nvSpPr>
          <p:cNvPr id="2" name="Title 1"/>
          <p:cNvSpPr>
            <a:spLocks noGrp="1"/>
          </p:cNvSpPr>
          <p:nvPr>
            <p:ph type="title"/>
          </p:nvPr>
        </p:nvSpPr>
        <p:spPr>
          <a:xfrm>
            <a:off x="404491" y="285942"/>
            <a:ext cx="8208962" cy="583884"/>
          </a:xfrm>
          <a:prstGeom prst="rect">
            <a:avLst/>
          </a:prstGeom>
          <a:solidFill>
            <a:srgbClr val="009F4D"/>
          </a:solidFill>
        </p:spPr>
        <p:txBody>
          <a:bodyPr lIns="104287" tIns="52144" rIns="104287" bIns="52144"/>
          <a:lstStyle>
            <a:lvl1pPr>
              <a:defRPr sz="2993">
                <a:solidFill>
                  <a:schemeClr val="bg1"/>
                </a:solidFill>
                <a:latin typeface="+mj-lt"/>
              </a:defRPr>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22B77D9-7D7F-4EE5-9852-4AF17ADBFC39}"/>
              </a:ext>
            </a:extLst>
          </p:cNvPr>
          <p:cNvSpPr>
            <a:spLocks noGrp="1"/>
          </p:cNvSpPr>
          <p:nvPr>
            <p:ph type="body" sz="quarter" idx="10" hasCustomPrompt="1"/>
          </p:nvPr>
        </p:nvSpPr>
        <p:spPr>
          <a:xfrm>
            <a:off x="7237435" y="5265781"/>
            <a:ext cx="1575776" cy="309179"/>
          </a:xfrm>
          <a:prstGeom prst="rect">
            <a:avLst/>
          </a:prstGeom>
        </p:spPr>
        <p:txBody>
          <a:bodyPr/>
          <a:lstStyle>
            <a:lvl1pPr marL="0" indent="0">
              <a:buNone/>
              <a:defRPr sz="1000">
                <a:solidFill>
                  <a:schemeClr val="bg1">
                    <a:lumMod val="65000"/>
                  </a:schemeClr>
                </a:solidFill>
              </a:defRPr>
            </a:lvl1pPr>
          </a:lstStyle>
          <a:p>
            <a:r>
              <a:rPr lang="en-US" dirty="0"/>
              <a:t>KS4 - Bleeding</a:t>
            </a:r>
          </a:p>
        </p:txBody>
      </p:sp>
    </p:spTree>
    <p:extLst>
      <p:ext uri="{BB962C8B-B14F-4D97-AF65-F5344CB8AC3E}">
        <p14:creationId xmlns:p14="http://schemas.microsoft.com/office/powerpoint/2010/main" val="1747443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4491" y="285942"/>
            <a:ext cx="8208962" cy="583884"/>
          </a:xfrm>
          <a:prstGeom prst="rect">
            <a:avLst/>
          </a:prstGeom>
          <a:solidFill>
            <a:srgbClr val="009F4D"/>
          </a:solidFill>
        </p:spPr>
        <p:txBody>
          <a:bodyPr lIns="104287" tIns="52144" rIns="104287" bIns="52144"/>
          <a:lstStyle>
            <a:lvl1pPr>
              <a:defRPr sz="3325">
                <a:solidFill>
                  <a:schemeClr val="bg1"/>
                </a:solidFill>
                <a:latin typeface="+mj-lt"/>
              </a:defRPr>
            </a:lvl1pPr>
          </a:lstStyle>
          <a:p>
            <a:r>
              <a:rPr lang="en-US"/>
              <a:t>Click to edit Master title style</a:t>
            </a:r>
            <a:endParaRPr lang="en-GB"/>
          </a:p>
        </p:txBody>
      </p:sp>
      <p:sp>
        <p:nvSpPr>
          <p:cNvPr id="3" name="Content Placeholder 2"/>
          <p:cNvSpPr>
            <a:spLocks noGrp="1"/>
          </p:cNvSpPr>
          <p:nvPr>
            <p:ph idx="1" hasCustomPrompt="1"/>
          </p:nvPr>
        </p:nvSpPr>
        <p:spPr>
          <a:xfrm>
            <a:off x="395289" y="1064926"/>
            <a:ext cx="8208963" cy="3713451"/>
          </a:xfrm>
          <a:prstGeom prst="rect">
            <a:avLst/>
          </a:prstGeom>
        </p:spPr>
        <p:txBody>
          <a:bodyPr lIns="104287" tIns="52144" rIns="104287" bIns="52144"/>
          <a:lstStyle>
            <a:lvl1pPr>
              <a:defRPr sz="2721">
                <a:solidFill>
                  <a:srgbClr val="009F4D"/>
                </a:solidFill>
              </a:defRPr>
            </a:lvl1pPr>
            <a:lvl2pPr marL="345506" indent="-345506">
              <a:defRPr lang="en-GB" sz="2116" kern="1200" dirty="0">
                <a:solidFill>
                  <a:srgbClr val="000000"/>
                </a:solidFill>
                <a:latin typeface="+mj-lt"/>
                <a:ea typeface="MS PGothic" panose="020B0600070205080204" pitchFamily="34" charset="-128"/>
                <a:cs typeface="+mn-cs"/>
              </a:defRPr>
            </a:lvl2pPr>
            <a:lvl3pPr marL="345506" indent="-345506">
              <a:defRPr sz="2116">
                <a:solidFill>
                  <a:schemeClr val="tx1"/>
                </a:solidFill>
              </a:defRPr>
            </a:lvl3pPr>
            <a:lvl4pPr marL="345506" indent="-345506">
              <a:defRPr sz="2116">
                <a:solidFill>
                  <a:schemeClr val="tx1"/>
                </a:solidFill>
              </a:defRPr>
            </a:lvl4pPr>
            <a:lvl5pPr marL="345506" indent="-345506">
              <a:defRPr sz="2116">
                <a:solidFill>
                  <a:schemeClr val="tx1"/>
                </a:solidFill>
              </a:defRPr>
            </a:lvl5pPr>
          </a:lstStyle>
          <a:p>
            <a:pPr lvl="0"/>
            <a:r>
              <a:rPr lang="en-US"/>
              <a:t>Click to edit Master text styles</a:t>
            </a:r>
          </a:p>
          <a:p>
            <a:pPr marL="271126" lvl="1" indent="-271126" algn="l" rtl="0" eaLnBrk="0" fontAlgn="base" hangingPunct="0">
              <a:spcBef>
                <a:spcPts val="378"/>
              </a:spcBef>
              <a:spcAft>
                <a:spcPts val="378"/>
              </a:spcAft>
              <a:buClr>
                <a:srgbClr val="009F4D"/>
              </a:buClr>
              <a:buFont typeface="Wingdings 3" panose="05040102010807070707" pitchFamily="18" charset="2"/>
              <a:buChar char=""/>
              <a:defRPr/>
            </a:pPr>
            <a:r>
              <a:rPr lang="en-US"/>
              <a:t>Second level</a:t>
            </a:r>
          </a:p>
          <a:p>
            <a:pPr marL="271126" lvl="1" indent="-271126" algn="l" rtl="0" eaLnBrk="0" fontAlgn="base" hangingPunct="0">
              <a:spcBef>
                <a:spcPts val="378"/>
              </a:spcBef>
              <a:spcAft>
                <a:spcPts val="378"/>
              </a:spcAft>
              <a:buClr>
                <a:srgbClr val="009F4D"/>
              </a:buClr>
              <a:buFont typeface="Wingdings 3" panose="05040102010807070707" pitchFamily="18" charset="2"/>
              <a:buChar char=""/>
              <a:defRPr/>
            </a:pPr>
            <a:r>
              <a:rPr lang="en-US"/>
              <a:t>Third level</a:t>
            </a:r>
          </a:p>
        </p:txBody>
      </p:sp>
      <p:sp>
        <p:nvSpPr>
          <p:cNvPr id="4" name="Text Placeholder 3">
            <a:extLst>
              <a:ext uri="{FF2B5EF4-FFF2-40B4-BE49-F238E27FC236}">
                <a16:creationId xmlns:a16="http://schemas.microsoft.com/office/drawing/2014/main" id="{7E71E84F-6514-4CE4-8165-877EFB4FFF03}"/>
              </a:ext>
            </a:extLst>
          </p:cNvPr>
          <p:cNvSpPr>
            <a:spLocks noGrp="1"/>
          </p:cNvSpPr>
          <p:nvPr>
            <p:ph type="body" sz="quarter" idx="10" hasCustomPrompt="1"/>
          </p:nvPr>
        </p:nvSpPr>
        <p:spPr>
          <a:xfrm>
            <a:off x="7237435" y="5265781"/>
            <a:ext cx="1575776" cy="309179"/>
          </a:xfrm>
          <a:prstGeom prst="rect">
            <a:avLst/>
          </a:prstGeom>
        </p:spPr>
        <p:txBody>
          <a:bodyPr/>
          <a:lstStyle>
            <a:lvl1pPr marL="0" indent="0">
              <a:buNone/>
              <a:defRPr sz="1000">
                <a:solidFill>
                  <a:schemeClr val="bg1">
                    <a:lumMod val="65000"/>
                  </a:schemeClr>
                </a:solidFill>
              </a:defRPr>
            </a:lvl1pPr>
          </a:lstStyle>
          <a:p>
            <a:r>
              <a:rPr lang="en-GB"/>
              <a:t>KS3 - Bleeding</a:t>
            </a:r>
          </a:p>
        </p:txBody>
      </p:sp>
    </p:spTree>
    <p:extLst>
      <p:ext uri="{BB962C8B-B14F-4D97-AF65-F5344CB8AC3E}">
        <p14:creationId xmlns:p14="http://schemas.microsoft.com/office/powerpoint/2010/main" val="682662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4492" y="285944"/>
            <a:ext cx="8208962" cy="583884"/>
          </a:xfrm>
          <a:prstGeom prst="rect">
            <a:avLst/>
          </a:prstGeom>
          <a:solidFill>
            <a:schemeClr val="tx2"/>
          </a:solidFill>
        </p:spPr>
        <p:txBody>
          <a:bodyPr lIns="104287" tIns="52144" rIns="104287" bIns="52144"/>
          <a:lstStyle>
            <a:lvl1pPr>
              <a:defRPr sz="2993">
                <a:solidFill>
                  <a:schemeClr val="bg1"/>
                </a:solidFill>
                <a:latin typeface="+mj-lt"/>
              </a:defRPr>
            </a:lvl1pPr>
          </a:lstStyle>
          <a:p>
            <a:r>
              <a:rPr lang="en-US"/>
              <a:t>Click to edit Master title style</a:t>
            </a:r>
            <a:endParaRPr lang="en-GB"/>
          </a:p>
        </p:txBody>
      </p:sp>
      <p:sp>
        <p:nvSpPr>
          <p:cNvPr id="3" name="Content Placeholder 2"/>
          <p:cNvSpPr>
            <a:spLocks noGrp="1"/>
          </p:cNvSpPr>
          <p:nvPr>
            <p:ph idx="1" hasCustomPrompt="1"/>
          </p:nvPr>
        </p:nvSpPr>
        <p:spPr>
          <a:xfrm>
            <a:off x="395290" y="1064928"/>
            <a:ext cx="8208963" cy="3713451"/>
          </a:xfrm>
          <a:prstGeom prst="rect">
            <a:avLst/>
          </a:prstGeom>
        </p:spPr>
        <p:txBody>
          <a:bodyPr lIns="104287" tIns="52144" rIns="104287" bIns="52144"/>
          <a:lstStyle>
            <a:lvl1pPr>
              <a:defRPr sz="2448">
                <a:solidFill>
                  <a:srgbClr val="009F4D"/>
                </a:solidFill>
              </a:defRPr>
            </a:lvl1pPr>
            <a:lvl2pPr marL="310943" indent="-310943">
              <a:defRPr lang="en-GB" sz="1905" kern="1200" dirty="0">
                <a:solidFill>
                  <a:srgbClr val="000000"/>
                </a:solidFill>
                <a:latin typeface="+mj-lt"/>
                <a:ea typeface="MS PGothic" panose="020B0600070205080204" pitchFamily="34" charset="-128"/>
                <a:cs typeface="+mn-cs"/>
              </a:defRPr>
            </a:lvl2pPr>
            <a:lvl3pPr marL="310943" indent="-310943">
              <a:defRPr sz="1905">
                <a:solidFill>
                  <a:schemeClr val="tx1"/>
                </a:solidFill>
              </a:defRPr>
            </a:lvl3pPr>
            <a:lvl4pPr marL="310943" indent="-310943">
              <a:defRPr sz="1905">
                <a:solidFill>
                  <a:schemeClr val="tx1"/>
                </a:solidFill>
              </a:defRPr>
            </a:lvl4pPr>
            <a:lvl5pPr marL="310943" indent="-310943">
              <a:defRPr sz="1905">
                <a:solidFill>
                  <a:schemeClr val="tx1"/>
                </a:solidFill>
              </a:defRPr>
            </a:lvl5pPr>
          </a:lstStyle>
          <a:p>
            <a:pPr lvl="0"/>
            <a:r>
              <a:rPr lang="en-US"/>
              <a:t>Click to edit Master text styles</a:t>
            </a:r>
          </a:p>
          <a:p>
            <a:pPr marL="244004" lvl="1" indent="-244004" algn="l" rtl="0" eaLnBrk="0" fontAlgn="base" hangingPunct="0">
              <a:spcBef>
                <a:spcPts val="340"/>
              </a:spcBef>
              <a:spcAft>
                <a:spcPts val="340"/>
              </a:spcAft>
              <a:buClr>
                <a:srgbClr val="009F4D"/>
              </a:buClr>
              <a:buFont typeface="Wingdings 3" panose="05040102010807070707" pitchFamily="18" charset="2"/>
              <a:buChar char=""/>
              <a:defRPr/>
            </a:pPr>
            <a:r>
              <a:rPr lang="en-US"/>
              <a:t>Second level</a:t>
            </a:r>
          </a:p>
          <a:p>
            <a:pPr marL="244004" lvl="1" indent="-244004" algn="l" rtl="0" eaLnBrk="0" fontAlgn="base" hangingPunct="0">
              <a:spcBef>
                <a:spcPts val="340"/>
              </a:spcBef>
              <a:spcAft>
                <a:spcPts val="340"/>
              </a:spcAft>
              <a:buClr>
                <a:srgbClr val="009F4D"/>
              </a:buClr>
              <a:buFont typeface="Wingdings 3" panose="05040102010807070707" pitchFamily="18" charset="2"/>
              <a:buChar char=""/>
              <a:defRPr/>
            </a:pPr>
            <a:r>
              <a:rPr lang="en-US"/>
              <a:t>Third level</a:t>
            </a:r>
          </a:p>
        </p:txBody>
      </p:sp>
    </p:spTree>
    <p:extLst>
      <p:ext uri="{BB962C8B-B14F-4D97-AF65-F5344CB8AC3E}">
        <p14:creationId xmlns:p14="http://schemas.microsoft.com/office/powerpoint/2010/main" val="4028778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2_Title only iz">
    <p:spTree>
      <p:nvGrpSpPr>
        <p:cNvPr id="1" name=""/>
        <p:cNvGrpSpPr/>
        <p:nvPr/>
      </p:nvGrpSpPr>
      <p:grpSpPr>
        <a:xfrm>
          <a:off x="0" y="0"/>
          <a:ext cx="0" cy="0"/>
          <a:chOff x="0" y="0"/>
          <a:chExt cx="0" cy="0"/>
        </a:xfrm>
      </p:grpSpPr>
      <p:sp>
        <p:nvSpPr>
          <p:cNvPr id="2" name="Title 1"/>
          <p:cNvSpPr>
            <a:spLocks noGrp="1"/>
          </p:cNvSpPr>
          <p:nvPr>
            <p:ph type="title"/>
          </p:nvPr>
        </p:nvSpPr>
        <p:spPr>
          <a:xfrm>
            <a:off x="404491" y="285944"/>
            <a:ext cx="8208962" cy="583884"/>
          </a:xfrm>
          <a:prstGeom prst="rect">
            <a:avLst/>
          </a:prstGeom>
          <a:solidFill>
            <a:srgbClr val="009F4D"/>
          </a:solidFill>
        </p:spPr>
        <p:txBody>
          <a:bodyPr lIns="104287" tIns="52144" rIns="104287" bIns="52144">
            <a:normAutofit/>
          </a:bodyPr>
          <a:lstStyle>
            <a:lvl1pPr>
              <a:defRPr sz="2775">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SJA WPT Training PPT background.jpg">
            <a:extLst>
              <a:ext uri="{FF2B5EF4-FFF2-40B4-BE49-F238E27FC236}">
                <a16:creationId xmlns:a16="http://schemas.microsoft.com/office/drawing/2014/main" id="{28709274-2200-4838-BCCC-0A972DDC4BB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95736"/>
          <a:stretch/>
        </p:blipFill>
        <p:spPr>
          <a:xfrm>
            <a:off x="0" y="5511938"/>
            <a:ext cx="9144000" cy="203062"/>
          </a:xfrm>
          <a:prstGeom prst="rect">
            <a:avLst/>
          </a:prstGeom>
        </p:spPr>
      </p:pic>
      <p:grpSp>
        <p:nvGrpSpPr>
          <p:cNvPr id="4" name="Group 3">
            <a:extLst>
              <a:ext uri="{FF2B5EF4-FFF2-40B4-BE49-F238E27FC236}">
                <a16:creationId xmlns:a16="http://schemas.microsoft.com/office/drawing/2014/main" id="{935468F0-41C2-4983-8957-7E0EDCA1F882}"/>
              </a:ext>
            </a:extLst>
          </p:cNvPr>
          <p:cNvGrpSpPr/>
          <p:nvPr userDrawn="1"/>
        </p:nvGrpSpPr>
        <p:grpSpPr>
          <a:xfrm>
            <a:off x="2438401" y="4075266"/>
            <a:ext cx="6715334" cy="1538203"/>
            <a:chOff x="1842654" y="-1271155"/>
            <a:chExt cx="6715334" cy="1845844"/>
          </a:xfrm>
        </p:grpSpPr>
        <p:sp>
          <p:nvSpPr>
            <p:cNvPr id="5" name="Right Triangle 4">
              <a:extLst>
                <a:ext uri="{FF2B5EF4-FFF2-40B4-BE49-F238E27FC236}">
                  <a16:creationId xmlns:a16="http://schemas.microsoft.com/office/drawing/2014/main" id="{D26CCFE8-0AE8-42E5-B767-AEDEC645F864}"/>
                </a:ext>
              </a:extLst>
            </p:cNvPr>
            <p:cNvSpPr/>
            <p:nvPr userDrawn="1"/>
          </p:nvSpPr>
          <p:spPr>
            <a:xfrm flipH="1">
              <a:off x="1842654" y="-1271155"/>
              <a:ext cx="6705601" cy="154104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solidFill>
                  <a:srgbClr val="FF0000"/>
                </a:solidFill>
              </a:endParaRPr>
            </a:p>
          </p:txBody>
        </p:sp>
        <p:pic>
          <p:nvPicPr>
            <p:cNvPr id="6" name="Picture 5" descr="SJA logo on angled slice.psd">
              <a:extLst>
                <a:ext uri="{FF2B5EF4-FFF2-40B4-BE49-F238E27FC236}">
                  <a16:creationId xmlns:a16="http://schemas.microsoft.com/office/drawing/2014/main" id="{D1B7D4CE-281C-451E-AE37-871326FE7D7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7735" t="40499" r="2544"/>
            <a:stretch/>
          </p:blipFill>
          <p:spPr>
            <a:xfrm>
              <a:off x="7206842" y="-66011"/>
              <a:ext cx="1351146" cy="640700"/>
            </a:xfrm>
            <a:prstGeom prst="rect">
              <a:avLst/>
            </a:prstGeom>
            <a:ln>
              <a:noFill/>
            </a:ln>
          </p:spPr>
        </p:pic>
      </p:grpSp>
    </p:spTree>
    <p:extLst>
      <p:ext uri="{BB962C8B-B14F-4D97-AF65-F5344CB8AC3E}">
        <p14:creationId xmlns:p14="http://schemas.microsoft.com/office/powerpoint/2010/main" val="2227884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ingle header ">
    <p:spTree>
      <p:nvGrpSpPr>
        <p:cNvPr id="1" name=""/>
        <p:cNvGrpSpPr/>
        <p:nvPr/>
      </p:nvGrpSpPr>
      <p:grpSpPr>
        <a:xfrm>
          <a:off x="0" y="0"/>
          <a:ext cx="0" cy="0"/>
          <a:chOff x="0" y="0"/>
          <a:chExt cx="0" cy="0"/>
        </a:xfrm>
      </p:grpSpPr>
      <p:sp>
        <p:nvSpPr>
          <p:cNvPr id="10" name="Picture Placeholder 10">
            <a:extLst>
              <a:ext uri="{FF2B5EF4-FFF2-40B4-BE49-F238E27FC236}">
                <a16:creationId xmlns:a16="http://schemas.microsoft.com/office/drawing/2014/main" id="{B3453ADD-6F89-4E49-A48A-0AF14ACBF5EE}"/>
              </a:ext>
            </a:extLst>
          </p:cNvPr>
          <p:cNvSpPr>
            <a:spLocks noGrp="1"/>
          </p:cNvSpPr>
          <p:nvPr>
            <p:ph type="pic" sz="quarter" idx="18"/>
          </p:nvPr>
        </p:nvSpPr>
        <p:spPr>
          <a:xfrm>
            <a:off x="304799" y="207965"/>
            <a:ext cx="8508411" cy="5057775"/>
          </a:xfrm>
          <a:prstGeom prst="rect">
            <a:avLst/>
          </a:prstGeom>
        </p:spPr>
        <p:txBody>
          <a:bodyPr/>
          <a:lstStyle/>
          <a:p>
            <a:endParaRPr lang="en-GB"/>
          </a:p>
        </p:txBody>
      </p:sp>
      <p:sp>
        <p:nvSpPr>
          <p:cNvPr id="3" name="Content Placeholder 2">
            <a:extLst>
              <a:ext uri="{FF2B5EF4-FFF2-40B4-BE49-F238E27FC236}">
                <a16:creationId xmlns:a16="http://schemas.microsoft.com/office/drawing/2014/main" id="{BFC1E360-0609-4BEF-AF7C-C2C0E9A6FBCE}"/>
              </a:ext>
            </a:extLst>
          </p:cNvPr>
          <p:cNvSpPr>
            <a:spLocks noGrp="1" noChangeAspect="1"/>
          </p:cNvSpPr>
          <p:nvPr>
            <p:ph idx="16" hasCustomPrompt="1"/>
          </p:nvPr>
        </p:nvSpPr>
        <p:spPr>
          <a:xfrm>
            <a:off x="491630"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7" name="Text Placeholder 5">
            <a:extLst>
              <a:ext uri="{FF2B5EF4-FFF2-40B4-BE49-F238E27FC236}">
                <a16:creationId xmlns:a16="http://schemas.microsoft.com/office/drawing/2014/main" id="{C1850855-BE95-4F7A-A1A9-2D5FF72B20E6}"/>
              </a:ext>
            </a:extLst>
          </p:cNvPr>
          <p:cNvSpPr>
            <a:spLocks noGrp="1"/>
          </p:cNvSpPr>
          <p:nvPr>
            <p:ph type="body" sz="quarter" idx="10" hasCustomPrompt="1"/>
          </p:nvPr>
        </p:nvSpPr>
        <p:spPr>
          <a:xfrm>
            <a:off x="7251290" y="5251926"/>
            <a:ext cx="1575776" cy="309179"/>
          </a:xfrm>
          <a:prstGeom prst="rect">
            <a:avLst/>
          </a:prstGeom>
        </p:spPr>
        <p:txBody>
          <a:bodyPr/>
          <a:lstStyle>
            <a:lvl1pPr marL="0" indent="0">
              <a:buNone/>
              <a:defRPr sz="1000" baseline="0">
                <a:solidFill>
                  <a:schemeClr val="bg1">
                    <a:lumMod val="50000"/>
                  </a:schemeClr>
                </a:solidFill>
                <a:latin typeface="+mj-lt"/>
              </a:defRPr>
            </a:lvl1pPr>
          </a:lstStyle>
          <a:p>
            <a:r>
              <a:rPr lang="en-GB" dirty="0"/>
              <a:t>KS4 – Bleeding</a:t>
            </a:r>
          </a:p>
        </p:txBody>
      </p:sp>
      <p:grpSp>
        <p:nvGrpSpPr>
          <p:cNvPr id="11" name="Group 10">
            <a:extLst>
              <a:ext uri="{FF2B5EF4-FFF2-40B4-BE49-F238E27FC236}">
                <a16:creationId xmlns:a16="http://schemas.microsoft.com/office/drawing/2014/main" id="{C78883C9-736E-4178-A40A-53DFC7A1317C}"/>
              </a:ext>
            </a:extLst>
          </p:cNvPr>
          <p:cNvGrpSpPr/>
          <p:nvPr userDrawn="1"/>
        </p:nvGrpSpPr>
        <p:grpSpPr>
          <a:xfrm>
            <a:off x="2438400" y="3747319"/>
            <a:ext cx="6705601" cy="1541044"/>
            <a:chOff x="1842654" y="-1271155"/>
            <a:chExt cx="6705601" cy="1541044"/>
          </a:xfrm>
          <a:noFill/>
        </p:grpSpPr>
        <p:sp>
          <p:nvSpPr>
            <p:cNvPr id="12" name="Right Triangle 11">
              <a:extLst>
                <a:ext uri="{FF2B5EF4-FFF2-40B4-BE49-F238E27FC236}">
                  <a16:creationId xmlns:a16="http://schemas.microsoft.com/office/drawing/2014/main" id="{92E65848-7A44-40E6-B4E0-1FEA493D3BC7}"/>
                </a:ext>
              </a:extLst>
            </p:cNvPr>
            <p:cNvSpPr/>
            <p:nvPr userDrawn="1"/>
          </p:nvSpPr>
          <p:spPr>
            <a:xfrm flipH="1">
              <a:off x="1842654" y="-1271155"/>
              <a:ext cx="6705601" cy="1541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solidFill>
                  <a:srgbClr val="FF0000"/>
                </a:solidFill>
              </a:endParaRPr>
            </a:p>
          </p:txBody>
        </p:sp>
        <p:pic>
          <p:nvPicPr>
            <p:cNvPr id="13" name="Picture 12" descr="SJA logo on angled slice.psd">
              <a:extLst>
                <a:ext uri="{FF2B5EF4-FFF2-40B4-BE49-F238E27FC236}">
                  <a16:creationId xmlns:a16="http://schemas.microsoft.com/office/drawing/2014/main" id="{FEC7218D-6FE3-4890-BE9C-C90C43E4785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7735" t="40499" r="2544"/>
            <a:stretch/>
          </p:blipFill>
          <p:spPr>
            <a:xfrm>
              <a:off x="6636327" y="-370811"/>
              <a:ext cx="1634837" cy="640700"/>
            </a:xfrm>
            <a:prstGeom prst="rect">
              <a:avLst/>
            </a:prstGeom>
            <a:grpFill/>
            <a:ln>
              <a:noFill/>
            </a:ln>
          </p:spPr>
        </p:pic>
      </p:grpSp>
    </p:spTree>
    <p:extLst>
      <p:ext uri="{BB962C8B-B14F-4D97-AF65-F5344CB8AC3E}">
        <p14:creationId xmlns:p14="http://schemas.microsoft.com/office/powerpoint/2010/main" val="3133167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page 1">
    <p:bg>
      <p:bgRef idx="1001">
        <a:schemeClr val="bg1"/>
      </p:bgRef>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1551709" y="1947377"/>
            <a:ext cx="6359236" cy="551146"/>
          </a:xfrm>
          <a:prstGeom prst="rect">
            <a:avLst/>
          </a:prstGeom>
          <a:solidFill>
            <a:srgbClr val="8D8E8D"/>
          </a:solidFill>
        </p:spPr>
        <p:txBody>
          <a:bodyPr lIns="74441" tIns="37221" rIns="74441" bIns="37221"/>
          <a:lstStyle>
            <a:lvl1pPr marL="0" marR="0" indent="0" algn="ctr"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5"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7"/>
            <a:ext cx="1575776" cy="309179"/>
          </a:xfrm>
          <a:prstGeom prst="rect">
            <a:avLst/>
          </a:prstGeom>
        </p:spPr>
        <p:txBody>
          <a:bodyPr/>
          <a:lstStyle>
            <a:lvl1pPr marL="0" marR="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sz="1000" baseline="0">
                <a:solidFill>
                  <a:schemeClr val="bg1">
                    <a:lumMod val="50000"/>
                  </a:schemeClr>
                </a:solidFill>
                <a:latin typeface="+mj-lt"/>
              </a:defRPr>
            </a:lvl1pPr>
          </a:lstStyle>
          <a:p>
            <a:r>
              <a:rPr lang="en-GB"/>
              <a:t>KS3 – Bleeding</a:t>
            </a:r>
          </a:p>
        </p:txBody>
      </p:sp>
    </p:spTree>
    <p:extLst>
      <p:ext uri="{BB962C8B-B14F-4D97-AF65-F5344CB8AC3E}">
        <p14:creationId xmlns:p14="http://schemas.microsoft.com/office/powerpoint/2010/main" val="22992765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page 2">
    <p:bg>
      <p:bgRef idx="1001">
        <a:schemeClr val="bg1"/>
      </p:bgRef>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7"/>
            <a:ext cx="1575776" cy="309179"/>
          </a:xfrm>
          <a:prstGeom prst="rect">
            <a:avLst/>
          </a:prstGeom>
        </p:spPr>
        <p:txBody>
          <a:bodyPr/>
          <a:lstStyle>
            <a:lvl1pPr marL="0" indent="0">
              <a:buNone/>
              <a:defRPr sz="1000" baseline="0">
                <a:solidFill>
                  <a:schemeClr val="bg1">
                    <a:lumMod val="50000"/>
                  </a:schemeClr>
                </a:solidFill>
                <a:latin typeface="+mj-lt"/>
              </a:defRPr>
            </a:lvl1pPr>
          </a:lstStyle>
          <a:p>
            <a:r>
              <a:rPr lang="en-GB"/>
              <a:t>KS3 – Bleeding</a:t>
            </a:r>
          </a:p>
        </p:txBody>
      </p:sp>
      <p:sp>
        <p:nvSpPr>
          <p:cNvPr id="6" name="Content Placeholder 2">
            <a:extLst>
              <a:ext uri="{FF2B5EF4-FFF2-40B4-BE49-F238E27FC236}">
                <a16:creationId xmlns:a16="http://schemas.microsoft.com/office/drawing/2014/main" id="{72648BE5-7FB0-43C3-9796-11EDEC3B12D4}"/>
              </a:ext>
            </a:extLst>
          </p:cNvPr>
          <p:cNvSpPr>
            <a:spLocks noGrp="1" noChangeAspect="1"/>
          </p:cNvSpPr>
          <p:nvPr>
            <p:ph idx="16" hasCustomPrompt="1"/>
          </p:nvPr>
        </p:nvSpPr>
        <p:spPr>
          <a:xfrm>
            <a:off x="2542100" y="2498523"/>
            <a:ext cx="4246627" cy="551146"/>
          </a:xfrm>
          <a:prstGeom prst="rect">
            <a:avLst/>
          </a:prstGeom>
          <a:solidFill>
            <a:srgbClr val="8D8E8D"/>
          </a:solidFill>
        </p:spPr>
        <p:txBody>
          <a:bodyPr lIns="74441" tIns="37221" rIns="74441" bIns="37221"/>
          <a:lstStyle>
            <a:lvl1pPr marL="0" marR="0" indent="0" algn="ctr"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7" name="Content Placeholder 2">
            <a:extLst>
              <a:ext uri="{FF2B5EF4-FFF2-40B4-BE49-F238E27FC236}">
                <a16:creationId xmlns:a16="http://schemas.microsoft.com/office/drawing/2014/main" id="{6F71EAB9-84D2-4471-97AE-F407342A10D6}"/>
              </a:ext>
            </a:extLst>
          </p:cNvPr>
          <p:cNvSpPr>
            <a:spLocks noGrp="1" noChangeAspect="1"/>
          </p:cNvSpPr>
          <p:nvPr>
            <p:ph idx="15" hasCustomPrompt="1"/>
          </p:nvPr>
        </p:nvSpPr>
        <p:spPr>
          <a:xfrm>
            <a:off x="1551709" y="1947377"/>
            <a:ext cx="6359236" cy="551146"/>
          </a:xfrm>
          <a:prstGeom prst="rect">
            <a:avLst/>
          </a:prstGeom>
          <a:solidFill>
            <a:srgbClr val="8D8E8D"/>
          </a:solidFill>
        </p:spPr>
        <p:txBody>
          <a:bodyPr lIns="74441" tIns="37221" rIns="74441" bIns="37221"/>
          <a:lstStyle>
            <a:lvl1pPr marL="0" marR="0" indent="0" algn="ctr"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Tree>
    <p:extLst>
      <p:ext uri="{BB962C8B-B14F-4D97-AF65-F5344CB8AC3E}">
        <p14:creationId xmlns:p14="http://schemas.microsoft.com/office/powerpoint/2010/main" val="39317348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3" name="Content Placeholder 2"/>
          <p:cNvSpPr>
            <a:spLocks noGrp="1" noChangeAspect="1"/>
          </p:cNvSpPr>
          <p:nvPr>
            <p:ph idx="1" hasCustomPrompt="1"/>
          </p:nvPr>
        </p:nvSpPr>
        <p:spPr>
          <a:xfrm>
            <a:off x="662750" y="1365174"/>
            <a:ext cx="7575409" cy="482248"/>
          </a:xfrm>
          <a:prstGeom prst="rect">
            <a:avLst/>
          </a:prstGeom>
        </p:spPr>
        <p:txBody>
          <a:bodyPr lIns="74441" tIns="37221" rIns="74441" bIns="37221"/>
          <a:lstStyle>
            <a:lvl1pPr marL="0" indent="0">
              <a:buNone/>
              <a:defRPr sz="2000" b="1">
                <a:solidFill>
                  <a:srgbClr val="009F4D"/>
                </a:solidFill>
                <a:latin typeface="Arial (heading)"/>
                <a:cs typeface="Arial (heading)"/>
              </a:defRPr>
            </a:lvl1pPr>
          </a:lstStyle>
          <a:p>
            <a:r>
              <a:rPr lang="en-US"/>
              <a:t>Type to add heading</a:t>
            </a:r>
          </a:p>
        </p:txBody>
      </p:sp>
      <p:sp>
        <p:nvSpPr>
          <p:cNvPr id="14" name="Content Placeholder 4"/>
          <p:cNvSpPr>
            <a:spLocks noGrp="1" noChangeAspect="1"/>
          </p:cNvSpPr>
          <p:nvPr>
            <p:ph idx="11" hasCustomPrompt="1"/>
          </p:nvPr>
        </p:nvSpPr>
        <p:spPr>
          <a:xfrm>
            <a:off x="662750" y="1927327"/>
            <a:ext cx="7575409" cy="919678"/>
          </a:xfrm>
          <a:prstGeom prst="rect">
            <a:avLst/>
          </a:prstGeom>
        </p:spPr>
        <p:txBody>
          <a:bodyPr lIns="74441" tIns="37221" rIns="74441" bIns="37221"/>
          <a:lstStyle>
            <a:lvl1pPr marL="0" indent="0">
              <a:buNone/>
              <a:defRPr sz="1800"/>
            </a:lvl1pPr>
          </a:lstStyle>
          <a:p>
            <a:pPr lvl="0"/>
            <a:r>
              <a:rPr lang="en-US"/>
              <a:t>Type to add body text</a:t>
            </a:r>
          </a:p>
        </p:txBody>
      </p:sp>
      <p:sp>
        <p:nvSpPr>
          <p:cNvPr id="16" name="Content Placeholder 4"/>
          <p:cNvSpPr>
            <a:spLocks noGrp="1" noChangeAspect="1"/>
          </p:cNvSpPr>
          <p:nvPr>
            <p:ph idx="12" hasCustomPrompt="1"/>
          </p:nvPr>
        </p:nvSpPr>
        <p:spPr>
          <a:xfrm>
            <a:off x="662750" y="2966331"/>
            <a:ext cx="7575409" cy="1813489"/>
          </a:xfrm>
          <a:prstGeom prst="rect">
            <a:avLst/>
          </a:prstGeom>
        </p:spPr>
        <p:txBody>
          <a:bodyPr lIns="74441" tIns="37221" rIns="74441" bIns="37221"/>
          <a:lstStyle>
            <a:lvl1pPr marL="361867" indent="-361867">
              <a:buClr>
                <a:srgbClr val="007A53"/>
              </a:buClr>
              <a:buFont typeface="Lucida Grande"/>
              <a:buChar char="➤"/>
              <a:defRPr sz="1800"/>
            </a:lvl1pPr>
          </a:lstStyle>
          <a:p>
            <a:pPr lvl="0"/>
            <a:r>
              <a:rPr lang="en-US"/>
              <a:t>Type to add bullet points</a:t>
            </a:r>
          </a:p>
        </p:txBody>
      </p:sp>
      <p:sp>
        <p:nvSpPr>
          <p:cNvPr id="8" name="Content Placeholder 2">
            <a:extLst>
              <a:ext uri="{FF2B5EF4-FFF2-40B4-BE49-F238E27FC236}">
                <a16:creationId xmlns:a16="http://schemas.microsoft.com/office/drawing/2014/main" id="{B2C77F52-EA64-4F9F-A703-22B619BAB782}"/>
              </a:ext>
            </a:extLst>
          </p:cNvPr>
          <p:cNvSpPr>
            <a:spLocks noGrp="1" noChangeAspect="1"/>
          </p:cNvSpPr>
          <p:nvPr>
            <p:ph idx="15" hasCustomPrompt="1"/>
          </p:nvPr>
        </p:nvSpPr>
        <p:spPr>
          <a:xfrm>
            <a:off x="491630"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7"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7"/>
            <a:ext cx="1575776" cy="309179"/>
          </a:xfrm>
          <a:prstGeom prst="rect">
            <a:avLst/>
          </a:prstGeom>
        </p:spPr>
        <p:txBody>
          <a:bodyPr/>
          <a:lstStyle>
            <a:lvl1pPr marL="0" indent="0">
              <a:buNone/>
              <a:defRPr sz="1000" baseline="0">
                <a:solidFill>
                  <a:schemeClr val="bg1">
                    <a:lumMod val="50000"/>
                  </a:schemeClr>
                </a:solidFill>
                <a:latin typeface="+mj-lt"/>
              </a:defRPr>
            </a:lvl1pPr>
          </a:lstStyle>
          <a:p>
            <a:r>
              <a:rPr lang="en-GB"/>
              <a:t>KS3 – Bleeding</a:t>
            </a:r>
          </a:p>
        </p:txBody>
      </p:sp>
    </p:spTree>
    <p:extLst>
      <p:ext uri="{BB962C8B-B14F-4D97-AF65-F5344CB8AC3E}">
        <p14:creationId xmlns:p14="http://schemas.microsoft.com/office/powerpoint/2010/main" val="4026652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bullet point ">
    <p:spTree>
      <p:nvGrpSpPr>
        <p:cNvPr id="1" name=""/>
        <p:cNvGrpSpPr/>
        <p:nvPr/>
      </p:nvGrpSpPr>
      <p:grpSpPr>
        <a:xfrm>
          <a:off x="0" y="0"/>
          <a:ext cx="0" cy="0"/>
          <a:chOff x="0" y="0"/>
          <a:chExt cx="0" cy="0"/>
        </a:xfrm>
      </p:grpSpPr>
      <p:sp>
        <p:nvSpPr>
          <p:cNvPr id="8" name="Content Placeholder 4"/>
          <p:cNvSpPr>
            <a:spLocks noGrp="1" noChangeAspect="1"/>
          </p:cNvSpPr>
          <p:nvPr>
            <p:ph idx="14" hasCustomPrompt="1"/>
          </p:nvPr>
        </p:nvSpPr>
        <p:spPr>
          <a:xfrm>
            <a:off x="526120" y="1263234"/>
            <a:ext cx="7658273" cy="3474614"/>
          </a:xfrm>
          <a:prstGeom prst="rect">
            <a:avLst/>
          </a:prstGeom>
        </p:spPr>
        <p:txBody>
          <a:bodyPr lIns="74441" tIns="37221" rIns="74441" bIns="37221"/>
          <a:lstStyle>
            <a:lvl1pPr marL="361867" indent="-361867">
              <a:buClr>
                <a:srgbClr val="007A53"/>
              </a:buClr>
              <a:buFont typeface="Lucida Grande"/>
              <a:buChar char="➤"/>
              <a:defRPr sz="1800"/>
            </a:lvl1pPr>
          </a:lstStyle>
          <a:p>
            <a:pPr lvl="0"/>
            <a:r>
              <a:rPr lang="en-US"/>
              <a:t>Type to add bullet points</a:t>
            </a:r>
          </a:p>
          <a:p>
            <a:pPr lvl="0"/>
            <a:endParaRPr lang="en-US"/>
          </a:p>
          <a:p>
            <a:pPr lvl="0"/>
            <a:endParaRPr lang="en-US"/>
          </a:p>
        </p:txBody>
      </p:sp>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491630"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5"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7"/>
            <a:ext cx="1575776" cy="309179"/>
          </a:xfrm>
          <a:prstGeom prst="rect">
            <a:avLst/>
          </a:prstGeom>
        </p:spPr>
        <p:txBody>
          <a:bodyPr/>
          <a:lstStyle>
            <a:lvl1pPr marL="0" marR="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sz="1000" baseline="0">
                <a:solidFill>
                  <a:schemeClr val="bg1">
                    <a:lumMod val="50000"/>
                  </a:schemeClr>
                </a:solidFill>
                <a:latin typeface="+mj-lt"/>
              </a:defRPr>
            </a:lvl1pPr>
          </a:lstStyle>
          <a:p>
            <a:r>
              <a:rPr lang="en-GB"/>
              <a:t>KS3 – Bleeding</a:t>
            </a:r>
          </a:p>
        </p:txBody>
      </p:sp>
    </p:spTree>
    <p:extLst>
      <p:ext uri="{BB962C8B-B14F-4D97-AF65-F5344CB8AC3E}">
        <p14:creationId xmlns:p14="http://schemas.microsoft.com/office/powerpoint/2010/main" val="2095350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eatment (1 illustration, bitesize tex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3DB9D070-92E3-4330-A7F1-F9F680CEADDD}"/>
              </a:ext>
            </a:extLst>
          </p:cNvPr>
          <p:cNvSpPr>
            <a:spLocks noGrp="1" noChangeAspect="1"/>
          </p:cNvSpPr>
          <p:nvPr>
            <p:ph type="pic" idx="1"/>
          </p:nvPr>
        </p:nvSpPr>
        <p:spPr>
          <a:xfrm>
            <a:off x="4988462" y="1359524"/>
            <a:ext cx="3528105" cy="3262858"/>
          </a:xfrm>
          <a:prstGeom prst="rect">
            <a:avLst/>
          </a:prstGeom>
          <a:ln w="38100" cmpd="sng">
            <a:solidFill>
              <a:srgbClr val="007A53"/>
            </a:solidFill>
          </a:ln>
        </p:spPr>
        <p:txBody>
          <a:bodyPr lIns="74441" tIns="37221" rIns="74441" bIns="37221"/>
          <a:lstStyle>
            <a:lvl1pPr marL="0" indent="0">
              <a:buNone/>
              <a:defRPr sz="2600"/>
            </a:lvl1pPr>
            <a:lvl2pPr marL="372207" indent="0">
              <a:buNone/>
              <a:defRPr sz="2300"/>
            </a:lvl2pPr>
            <a:lvl3pPr marL="744413" indent="0">
              <a:buNone/>
              <a:defRPr sz="2000"/>
            </a:lvl3pPr>
            <a:lvl4pPr marL="1116620" indent="0">
              <a:buNone/>
              <a:defRPr sz="1600"/>
            </a:lvl4pPr>
            <a:lvl5pPr marL="1488826" indent="0">
              <a:buNone/>
              <a:defRPr sz="1600"/>
            </a:lvl5pPr>
            <a:lvl6pPr marL="1861033" indent="0">
              <a:buNone/>
              <a:defRPr sz="1600"/>
            </a:lvl6pPr>
            <a:lvl7pPr marL="2233239" indent="0">
              <a:buNone/>
              <a:defRPr sz="1600"/>
            </a:lvl7pPr>
            <a:lvl8pPr marL="2605446" indent="0">
              <a:buNone/>
              <a:defRPr sz="1600"/>
            </a:lvl8pPr>
            <a:lvl9pPr marL="2977652" indent="0">
              <a:buNone/>
              <a:defRPr sz="1600"/>
            </a:lvl9pPr>
          </a:lstStyle>
          <a:p>
            <a:r>
              <a:rPr lang="en-US"/>
              <a:t>Click icon to add picture</a:t>
            </a:r>
            <a:endParaRPr lang="en-GB"/>
          </a:p>
        </p:txBody>
      </p:sp>
      <p:sp>
        <p:nvSpPr>
          <p:cNvPr id="6" name="Content Placeholder 2"/>
          <p:cNvSpPr>
            <a:spLocks noGrp="1" noChangeAspect="1"/>
          </p:cNvSpPr>
          <p:nvPr>
            <p:ph idx="12" hasCustomPrompt="1"/>
          </p:nvPr>
        </p:nvSpPr>
        <p:spPr>
          <a:xfrm>
            <a:off x="662750" y="1365174"/>
            <a:ext cx="4072215" cy="482248"/>
          </a:xfrm>
          <a:prstGeom prst="rect">
            <a:avLst/>
          </a:prstGeom>
        </p:spPr>
        <p:txBody>
          <a:bodyPr lIns="74441" tIns="37221" rIns="74441" bIns="37221"/>
          <a:lstStyle>
            <a:lvl1pPr marL="0" indent="0">
              <a:buNone/>
              <a:defRPr sz="2000" b="1">
                <a:solidFill>
                  <a:srgbClr val="009F4D"/>
                </a:solidFill>
                <a:latin typeface="Arial (heading)"/>
                <a:cs typeface="Arial (heading)"/>
              </a:defRPr>
            </a:lvl1pPr>
          </a:lstStyle>
          <a:p>
            <a:r>
              <a:rPr lang="en-US"/>
              <a:t>Type to add heading</a:t>
            </a:r>
          </a:p>
        </p:txBody>
      </p:sp>
      <p:sp>
        <p:nvSpPr>
          <p:cNvPr id="7" name="Content Placeholder 4"/>
          <p:cNvSpPr>
            <a:spLocks noGrp="1" noChangeAspect="1"/>
          </p:cNvSpPr>
          <p:nvPr>
            <p:ph idx="13" hasCustomPrompt="1"/>
          </p:nvPr>
        </p:nvSpPr>
        <p:spPr>
          <a:xfrm>
            <a:off x="662750" y="1927327"/>
            <a:ext cx="4072215" cy="919678"/>
          </a:xfrm>
          <a:prstGeom prst="rect">
            <a:avLst/>
          </a:prstGeom>
        </p:spPr>
        <p:txBody>
          <a:bodyPr lIns="74441" tIns="37221" rIns="74441" bIns="37221"/>
          <a:lstStyle>
            <a:lvl1pPr marL="0" indent="0">
              <a:buNone/>
              <a:defRPr sz="1800" baseline="0"/>
            </a:lvl1pPr>
          </a:lstStyle>
          <a:p>
            <a:pPr lvl="0"/>
            <a:r>
              <a:rPr lang="en-US"/>
              <a:t>Type to add body text</a:t>
            </a:r>
          </a:p>
        </p:txBody>
      </p:sp>
      <p:sp>
        <p:nvSpPr>
          <p:cNvPr id="8" name="Content Placeholder 4"/>
          <p:cNvSpPr>
            <a:spLocks noGrp="1" noChangeAspect="1"/>
          </p:cNvSpPr>
          <p:nvPr>
            <p:ph idx="14" hasCustomPrompt="1"/>
          </p:nvPr>
        </p:nvSpPr>
        <p:spPr>
          <a:xfrm>
            <a:off x="662750" y="2966329"/>
            <a:ext cx="4072215" cy="1656054"/>
          </a:xfrm>
          <a:prstGeom prst="rect">
            <a:avLst/>
          </a:prstGeom>
        </p:spPr>
        <p:txBody>
          <a:bodyPr lIns="74441" tIns="37221" rIns="74441" bIns="37221"/>
          <a:lstStyle>
            <a:lvl1pPr marL="361867" indent="-361867">
              <a:buClr>
                <a:srgbClr val="007A53"/>
              </a:buClr>
              <a:buFont typeface="Lucida Grande"/>
              <a:buChar char="➤"/>
              <a:defRPr sz="1800"/>
            </a:lvl1pPr>
          </a:lstStyle>
          <a:p>
            <a:pPr lvl="0"/>
            <a:r>
              <a:rPr lang="en-US"/>
              <a:t>Type to add bullet points</a:t>
            </a:r>
          </a:p>
        </p:txBody>
      </p:sp>
      <p:sp>
        <p:nvSpPr>
          <p:cNvPr id="13" name="Content Placeholder 2">
            <a:extLst>
              <a:ext uri="{FF2B5EF4-FFF2-40B4-BE49-F238E27FC236}">
                <a16:creationId xmlns:a16="http://schemas.microsoft.com/office/drawing/2014/main" id="{0475017F-F7B9-413F-AB73-69D739DB635C}"/>
              </a:ext>
            </a:extLst>
          </p:cNvPr>
          <p:cNvSpPr>
            <a:spLocks noGrp="1" noChangeAspect="1"/>
          </p:cNvSpPr>
          <p:nvPr>
            <p:ph idx="15" hasCustomPrompt="1"/>
          </p:nvPr>
        </p:nvSpPr>
        <p:spPr>
          <a:xfrm>
            <a:off x="491630"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a:t>
            </a:r>
          </a:p>
        </p:txBody>
      </p:sp>
      <p:sp>
        <p:nvSpPr>
          <p:cNvPr id="10"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7"/>
            <a:ext cx="1575776" cy="309179"/>
          </a:xfrm>
          <a:prstGeom prst="rect">
            <a:avLst/>
          </a:prstGeom>
        </p:spPr>
        <p:txBody>
          <a:bodyPr/>
          <a:lstStyle>
            <a:lvl1pPr marL="0" indent="0">
              <a:buNone/>
              <a:defRPr sz="1000" baseline="0">
                <a:solidFill>
                  <a:schemeClr val="bg1">
                    <a:lumMod val="50000"/>
                  </a:schemeClr>
                </a:solidFill>
                <a:latin typeface="+mj-lt"/>
              </a:defRPr>
            </a:lvl1pPr>
          </a:lstStyle>
          <a:p>
            <a:pPr lvl="0"/>
            <a:r>
              <a:rPr lang="en-GB"/>
              <a:t>Insert subject here </a:t>
            </a:r>
          </a:p>
        </p:txBody>
      </p:sp>
    </p:spTree>
    <p:extLst>
      <p:ext uri="{BB962C8B-B14F-4D97-AF65-F5344CB8AC3E}">
        <p14:creationId xmlns:p14="http://schemas.microsoft.com/office/powerpoint/2010/main" val="2361423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eatment (1 illustration, bitesize text, no bullets)">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3DB9D070-92E3-4330-A7F1-F9F680CEADDD}"/>
              </a:ext>
            </a:extLst>
          </p:cNvPr>
          <p:cNvSpPr>
            <a:spLocks noGrp="1" noChangeAspect="1"/>
          </p:cNvSpPr>
          <p:nvPr>
            <p:ph type="pic" idx="1"/>
          </p:nvPr>
        </p:nvSpPr>
        <p:spPr>
          <a:xfrm>
            <a:off x="4988462" y="1359524"/>
            <a:ext cx="3528105" cy="3262858"/>
          </a:xfrm>
          <a:prstGeom prst="rect">
            <a:avLst/>
          </a:prstGeom>
          <a:ln w="38100" cmpd="sng">
            <a:solidFill>
              <a:srgbClr val="007A53"/>
            </a:solidFill>
          </a:ln>
        </p:spPr>
        <p:txBody>
          <a:bodyPr lIns="74441" tIns="37221" rIns="74441" bIns="37221"/>
          <a:lstStyle>
            <a:lvl1pPr marL="0" indent="0">
              <a:buNone/>
              <a:defRPr sz="2600"/>
            </a:lvl1pPr>
            <a:lvl2pPr marL="372207" indent="0">
              <a:buNone/>
              <a:defRPr sz="2300"/>
            </a:lvl2pPr>
            <a:lvl3pPr marL="744413" indent="0">
              <a:buNone/>
              <a:defRPr sz="2000"/>
            </a:lvl3pPr>
            <a:lvl4pPr marL="1116620" indent="0">
              <a:buNone/>
              <a:defRPr sz="1600"/>
            </a:lvl4pPr>
            <a:lvl5pPr marL="1488826" indent="0">
              <a:buNone/>
              <a:defRPr sz="1600"/>
            </a:lvl5pPr>
            <a:lvl6pPr marL="1861033" indent="0">
              <a:buNone/>
              <a:defRPr sz="1600"/>
            </a:lvl6pPr>
            <a:lvl7pPr marL="2233239" indent="0">
              <a:buNone/>
              <a:defRPr sz="1600"/>
            </a:lvl7pPr>
            <a:lvl8pPr marL="2605446" indent="0">
              <a:buNone/>
              <a:defRPr sz="1600"/>
            </a:lvl8pPr>
            <a:lvl9pPr marL="2977652" indent="0">
              <a:buNone/>
              <a:defRPr sz="1600"/>
            </a:lvl9pPr>
          </a:lstStyle>
          <a:p>
            <a:r>
              <a:rPr lang="en-US"/>
              <a:t>Click icon to add picture</a:t>
            </a:r>
            <a:endParaRPr lang="en-GB"/>
          </a:p>
        </p:txBody>
      </p:sp>
      <p:sp>
        <p:nvSpPr>
          <p:cNvPr id="6" name="Content Placeholder 2"/>
          <p:cNvSpPr>
            <a:spLocks noGrp="1" noChangeAspect="1"/>
          </p:cNvSpPr>
          <p:nvPr>
            <p:ph idx="12" hasCustomPrompt="1"/>
          </p:nvPr>
        </p:nvSpPr>
        <p:spPr>
          <a:xfrm>
            <a:off x="662750" y="1365174"/>
            <a:ext cx="4072215" cy="482248"/>
          </a:xfrm>
          <a:prstGeom prst="rect">
            <a:avLst/>
          </a:prstGeom>
        </p:spPr>
        <p:txBody>
          <a:bodyPr lIns="74441" tIns="37221" rIns="74441" bIns="37221"/>
          <a:lstStyle>
            <a:lvl1pPr marL="0" indent="0">
              <a:buNone/>
              <a:defRPr sz="2000" b="1">
                <a:solidFill>
                  <a:srgbClr val="009F4D"/>
                </a:solidFill>
                <a:latin typeface="Arial (heading)"/>
                <a:cs typeface="Arial (heading)"/>
              </a:defRPr>
            </a:lvl1pPr>
          </a:lstStyle>
          <a:p>
            <a:r>
              <a:rPr lang="en-US"/>
              <a:t>Type to add heading</a:t>
            </a:r>
          </a:p>
        </p:txBody>
      </p:sp>
      <p:sp>
        <p:nvSpPr>
          <p:cNvPr id="7" name="Content Placeholder 4"/>
          <p:cNvSpPr>
            <a:spLocks noGrp="1" noChangeAspect="1"/>
          </p:cNvSpPr>
          <p:nvPr>
            <p:ph idx="13" hasCustomPrompt="1"/>
          </p:nvPr>
        </p:nvSpPr>
        <p:spPr>
          <a:xfrm>
            <a:off x="662750" y="1927328"/>
            <a:ext cx="4072215" cy="2695055"/>
          </a:xfrm>
          <a:prstGeom prst="rect">
            <a:avLst/>
          </a:prstGeom>
        </p:spPr>
        <p:txBody>
          <a:bodyPr lIns="74441" tIns="37221" rIns="74441" bIns="37221"/>
          <a:lstStyle>
            <a:lvl1pPr marL="0" indent="0">
              <a:buNone/>
              <a:defRPr sz="1800" baseline="0"/>
            </a:lvl1pPr>
          </a:lstStyle>
          <a:p>
            <a:pPr lvl="0"/>
            <a:r>
              <a:rPr lang="en-US"/>
              <a:t>Type to add body text</a:t>
            </a:r>
          </a:p>
        </p:txBody>
      </p:sp>
      <p:sp>
        <p:nvSpPr>
          <p:cNvPr id="13" name="Content Placeholder 2">
            <a:extLst>
              <a:ext uri="{FF2B5EF4-FFF2-40B4-BE49-F238E27FC236}">
                <a16:creationId xmlns:a16="http://schemas.microsoft.com/office/drawing/2014/main" id="{0475017F-F7B9-413F-AB73-69D739DB635C}"/>
              </a:ext>
            </a:extLst>
          </p:cNvPr>
          <p:cNvSpPr>
            <a:spLocks noGrp="1" noChangeAspect="1"/>
          </p:cNvSpPr>
          <p:nvPr>
            <p:ph idx="15" hasCustomPrompt="1"/>
          </p:nvPr>
        </p:nvSpPr>
        <p:spPr>
          <a:xfrm>
            <a:off x="491630"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a:t>
            </a:r>
          </a:p>
        </p:txBody>
      </p:sp>
      <p:sp>
        <p:nvSpPr>
          <p:cNvPr id="10"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7"/>
            <a:ext cx="1575776" cy="309179"/>
          </a:xfrm>
          <a:prstGeom prst="rect">
            <a:avLst/>
          </a:prstGeom>
        </p:spPr>
        <p:txBody>
          <a:bodyPr/>
          <a:lstStyle>
            <a:lvl1pPr marL="0" indent="0">
              <a:buNone/>
              <a:defRPr sz="1000" baseline="0">
                <a:solidFill>
                  <a:schemeClr val="bg1">
                    <a:lumMod val="50000"/>
                  </a:schemeClr>
                </a:solidFill>
                <a:latin typeface="+mj-lt"/>
              </a:defRPr>
            </a:lvl1pPr>
          </a:lstStyle>
          <a:p>
            <a:pPr lvl="0"/>
            <a:r>
              <a:rPr lang="en-GB"/>
              <a:t>Insert subject here </a:t>
            </a:r>
          </a:p>
        </p:txBody>
      </p:sp>
    </p:spTree>
    <p:extLst>
      <p:ext uri="{BB962C8B-B14F-4D97-AF65-F5344CB8AC3E}">
        <p14:creationId xmlns:p14="http://schemas.microsoft.com/office/powerpoint/2010/main" val="3760819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eatment (video)">
    <p:spTree>
      <p:nvGrpSpPr>
        <p:cNvPr id="1" name=""/>
        <p:cNvGrpSpPr/>
        <p:nvPr/>
      </p:nvGrpSpPr>
      <p:grpSpPr>
        <a:xfrm>
          <a:off x="0" y="0"/>
          <a:ext cx="0" cy="0"/>
          <a:chOff x="0" y="0"/>
          <a:chExt cx="0" cy="0"/>
        </a:xfrm>
      </p:grpSpPr>
      <p:sp>
        <p:nvSpPr>
          <p:cNvPr id="11" name="Media Placeholder 10">
            <a:extLst>
              <a:ext uri="{FF2B5EF4-FFF2-40B4-BE49-F238E27FC236}">
                <a16:creationId xmlns:a16="http://schemas.microsoft.com/office/drawing/2014/main" id="{AB529AEC-B140-41B5-99C9-C20BB38DFB18}"/>
              </a:ext>
            </a:extLst>
          </p:cNvPr>
          <p:cNvSpPr>
            <a:spLocks noGrp="1" noChangeAspect="1"/>
          </p:cNvSpPr>
          <p:nvPr>
            <p:ph type="media" sz="quarter" idx="11"/>
          </p:nvPr>
        </p:nvSpPr>
        <p:spPr>
          <a:xfrm>
            <a:off x="1192745" y="1604946"/>
            <a:ext cx="7059629" cy="2714230"/>
          </a:xfrm>
          <a:prstGeom prst="rect">
            <a:avLst/>
          </a:prstGeom>
          <a:ln w="38100">
            <a:solidFill>
              <a:srgbClr val="007A53"/>
            </a:solidFill>
          </a:ln>
        </p:spPr>
        <p:txBody>
          <a:bodyPr lIns="74441" tIns="37221" rIns="74441" bIns="37221"/>
          <a:lstStyle/>
          <a:p>
            <a:endParaRPr lang="en-GB"/>
          </a:p>
        </p:txBody>
      </p:sp>
      <p:sp>
        <p:nvSpPr>
          <p:cNvPr id="12" name="Content Placeholder 2">
            <a:extLst>
              <a:ext uri="{FF2B5EF4-FFF2-40B4-BE49-F238E27FC236}">
                <a16:creationId xmlns:a16="http://schemas.microsoft.com/office/drawing/2014/main" id="{9866E2EB-9E5A-48A6-8A93-3E0F209F4C0E}"/>
              </a:ext>
            </a:extLst>
          </p:cNvPr>
          <p:cNvSpPr>
            <a:spLocks noGrp="1" noChangeAspect="1"/>
          </p:cNvSpPr>
          <p:nvPr>
            <p:ph idx="15" hasCustomPrompt="1"/>
          </p:nvPr>
        </p:nvSpPr>
        <p:spPr>
          <a:xfrm>
            <a:off x="491630"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5"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7"/>
            <a:ext cx="1575776" cy="309179"/>
          </a:xfrm>
          <a:prstGeom prst="rect">
            <a:avLst/>
          </a:prstGeom>
        </p:spPr>
        <p:txBody>
          <a:bodyPr/>
          <a:lstStyle>
            <a:lvl1pPr marL="0" indent="0">
              <a:buNone/>
              <a:defRPr sz="1000" baseline="0">
                <a:solidFill>
                  <a:schemeClr val="bg1">
                    <a:lumMod val="50000"/>
                  </a:schemeClr>
                </a:solidFill>
                <a:latin typeface="+mj-lt"/>
              </a:defRPr>
            </a:lvl1pPr>
          </a:lstStyle>
          <a:p>
            <a:pPr lvl="0"/>
            <a:r>
              <a:rPr lang="en-GB" dirty="0"/>
              <a:t>KS4 - Bleeding</a:t>
            </a:r>
          </a:p>
        </p:txBody>
      </p:sp>
    </p:spTree>
    <p:extLst>
      <p:ext uri="{BB962C8B-B14F-4D97-AF65-F5344CB8AC3E}">
        <p14:creationId xmlns:p14="http://schemas.microsoft.com/office/powerpoint/2010/main" val="3433945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SJA WPT Training PPT background.jpg"/>
          <p:cNvPicPr>
            <a:picLocks noChangeAspect="1"/>
          </p:cNvPicPr>
          <p:nvPr userDrawn="1"/>
        </p:nvPicPr>
        <p:blipFill rotWithShape="1">
          <a:blip r:embed="rId18">
            <a:extLst>
              <a:ext uri="{28A0092B-C50C-407E-A947-70E740481C1C}">
                <a14:useLocalDpi xmlns:a14="http://schemas.microsoft.com/office/drawing/2010/main" val="0"/>
              </a:ext>
            </a:extLst>
          </a:blip>
          <a:srcRect t="95736"/>
          <a:stretch/>
        </p:blipFill>
        <p:spPr>
          <a:xfrm>
            <a:off x="0" y="5471326"/>
            <a:ext cx="9144000" cy="243674"/>
          </a:xfrm>
          <a:prstGeom prst="rect">
            <a:avLst/>
          </a:prstGeom>
        </p:spPr>
      </p:pic>
      <p:grpSp>
        <p:nvGrpSpPr>
          <p:cNvPr id="2" name="Group 1">
            <a:extLst>
              <a:ext uri="{FF2B5EF4-FFF2-40B4-BE49-F238E27FC236}">
                <a16:creationId xmlns:a16="http://schemas.microsoft.com/office/drawing/2014/main" id="{7A0DC2E5-E07A-4039-BD24-0A8EFE96CA72}"/>
              </a:ext>
            </a:extLst>
          </p:cNvPr>
          <p:cNvGrpSpPr/>
          <p:nvPr userDrawn="1"/>
        </p:nvGrpSpPr>
        <p:grpSpPr>
          <a:xfrm>
            <a:off x="2438400" y="3747319"/>
            <a:ext cx="6705601" cy="1541044"/>
            <a:chOff x="1842654" y="-1271155"/>
            <a:chExt cx="6705601" cy="1541044"/>
          </a:xfrm>
        </p:grpSpPr>
        <p:sp>
          <p:nvSpPr>
            <p:cNvPr id="4" name="Right Triangle 3">
              <a:extLst>
                <a:ext uri="{FF2B5EF4-FFF2-40B4-BE49-F238E27FC236}">
                  <a16:creationId xmlns:a16="http://schemas.microsoft.com/office/drawing/2014/main" id="{9CD9A38E-3BE2-45AF-8089-DF43E9D5FCD4}"/>
                </a:ext>
              </a:extLst>
            </p:cNvPr>
            <p:cNvSpPr/>
            <p:nvPr userDrawn="1"/>
          </p:nvSpPr>
          <p:spPr>
            <a:xfrm flipH="1">
              <a:off x="1842654" y="-1271155"/>
              <a:ext cx="6705601" cy="154104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solidFill>
                  <a:srgbClr val="FF0000"/>
                </a:solidFill>
              </a:endParaRPr>
            </a:p>
          </p:txBody>
        </p:sp>
        <p:pic>
          <p:nvPicPr>
            <p:cNvPr id="6" name="Picture 5" descr="SJA logo on angled slice.psd">
              <a:extLst>
                <a:ext uri="{FF2B5EF4-FFF2-40B4-BE49-F238E27FC236}">
                  <a16:creationId xmlns:a16="http://schemas.microsoft.com/office/drawing/2014/main" id="{2A81C694-6073-4BCA-A9CA-E06023B01E34}"/>
                </a:ext>
              </a:extLst>
            </p:cNvPr>
            <p:cNvPicPr>
              <a:picLocks noChangeAspect="1"/>
            </p:cNvPicPr>
            <p:nvPr userDrawn="1"/>
          </p:nvPicPr>
          <p:blipFill rotWithShape="1">
            <a:blip r:embed="rId19">
              <a:extLst>
                <a:ext uri="{28A0092B-C50C-407E-A947-70E740481C1C}">
                  <a14:useLocalDpi xmlns:a14="http://schemas.microsoft.com/office/drawing/2010/main" val="0"/>
                </a:ext>
              </a:extLst>
            </a:blip>
            <a:srcRect l="57735" t="40499" r="2544"/>
            <a:stretch/>
          </p:blipFill>
          <p:spPr>
            <a:xfrm>
              <a:off x="6636327" y="-370811"/>
              <a:ext cx="1634837" cy="640700"/>
            </a:xfrm>
            <a:prstGeom prst="rect">
              <a:avLst/>
            </a:prstGeom>
            <a:ln>
              <a:noFill/>
            </a:ln>
          </p:spPr>
        </p:pic>
      </p:grpSp>
    </p:spTree>
    <p:extLst>
      <p:ext uri="{BB962C8B-B14F-4D97-AF65-F5344CB8AC3E}">
        <p14:creationId xmlns:p14="http://schemas.microsoft.com/office/powerpoint/2010/main" val="342227967"/>
      </p:ext>
    </p:extLst>
  </p:cSld>
  <p:clrMap bg1="lt1" tx1="dk1" bg2="lt2" tx2="dk2" accent1="accent1" accent2="accent2" accent3="accent3" accent4="accent4" accent5="accent5" accent6="accent6" hlink="hlink" folHlink="folHlink"/>
  <p:sldLayoutIdLst>
    <p:sldLayoutId id="2147483650" r:id="rId1"/>
    <p:sldLayoutId id="2147483656" r:id="rId2"/>
    <p:sldLayoutId id="2147483663" r:id="rId3"/>
    <p:sldLayoutId id="2147483662" r:id="rId4"/>
    <p:sldLayoutId id="2147483661" r:id="rId5"/>
    <p:sldLayoutId id="2147483657" r:id="rId6"/>
    <p:sldLayoutId id="2147483655" r:id="rId7"/>
    <p:sldLayoutId id="2147483664" r:id="rId8"/>
    <p:sldLayoutId id="2147483658" r:id="rId9"/>
    <p:sldLayoutId id="2147483659" r:id="rId10"/>
    <p:sldLayoutId id="2147483660" r:id="rId11"/>
    <p:sldLayoutId id="2147483665" r:id="rId12"/>
    <p:sldLayoutId id="2147483666" r:id="rId13"/>
    <p:sldLayoutId id="2147483667" r:id="rId14"/>
    <p:sldLayoutId id="2147483670" r:id="rId15"/>
    <p:sldLayoutId id="2147483671"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744413" rtl="0" eaLnBrk="1" latinLnBrk="0" hangingPunct="1">
        <a:lnSpc>
          <a:spcPct val="90000"/>
        </a:lnSpc>
        <a:spcBef>
          <a:spcPct val="0"/>
        </a:spcBef>
        <a:buNone/>
        <a:defRPr sz="2900" b="1" kern="1200">
          <a:solidFill>
            <a:schemeClr val="accent3"/>
          </a:solidFill>
          <a:latin typeface="+mj-lt"/>
          <a:ea typeface="+mj-ea"/>
          <a:cs typeface="+mj-cs"/>
        </a:defRPr>
      </a:lvl1pPr>
    </p:titleStyle>
    <p:bodyStyle>
      <a:lvl1pPr marL="146538" indent="-146538" algn="l" defTabSz="744413" rtl="0" eaLnBrk="1" latinLnBrk="0" hangingPunct="1">
        <a:lnSpc>
          <a:spcPct val="100000"/>
        </a:lnSpc>
        <a:spcBef>
          <a:spcPts val="407"/>
        </a:spcBef>
        <a:spcAft>
          <a:spcPts val="407"/>
        </a:spcAft>
        <a:buFont typeface="Arial" panose="020B0604020202020204" pitchFamily="34" charset="0"/>
        <a:buChar char="•"/>
        <a:defRPr sz="2000" b="0" kern="1200">
          <a:solidFill>
            <a:schemeClr val="tx1"/>
          </a:solidFill>
          <a:latin typeface="+mn-lt"/>
          <a:ea typeface="+mn-ea"/>
          <a:cs typeface="+mn-cs"/>
        </a:defRPr>
      </a:lvl1pPr>
      <a:lvl2pPr marL="438118" indent="-146040" algn="l" defTabSz="744413" rtl="0" eaLnBrk="1" latinLnBrk="0" hangingPunct="1">
        <a:lnSpc>
          <a:spcPct val="100000"/>
        </a:lnSpc>
        <a:spcBef>
          <a:spcPts val="407"/>
        </a:spcBef>
        <a:spcAft>
          <a:spcPts val="407"/>
        </a:spcAft>
        <a:buFont typeface="Arial" panose="020B0604020202020204" pitchFamily="34" charset="0"/>
        <a:buChar char="•"/>
        <a:defRPr sz="1900" kern="1200">
          <a:solidFill>
            <a:schemeClr val="tx1"/>
          </a:solidFill>
          <a:latin typeface="+mn-lt"/>
          <a:ea typeface="+mn-ea"/>
          <a:cs typeface="+mn-cs"/>
        </a:defRPr>
      </a:lvl2pPr>
      <a:lvl3pPr marL="877529" indent="-146040" algn="l" defTabSz="744413" rtl="0" eaLnBrk="1" latinLnBrk="0" hangingPunct="1">
        <a:lnSpc>
          <a:spcPct val="100000"/>
        </a:lnSpc>
        <a:spcBef>
          <a:spcPts val="407"/>
        </a:spcBef>
        <a:spcAft>
          <a:spcPts val="407"/>
        </a:spcAft>
        <a:buFont typeface="Arial" panose="020B0604020202020204" pitchFamily="34" charset="0"/>
        <a:buChar char="•"/>
        <a:defRPr sz="1600" kern="1200">
          <a:solidFill>
            <a:schemeClr val="tx1"/>
          </a:solidFill>
          <a:latin typeface="+mn-lt"/>
          <a:ea typeface="+mn-ea"/>
          <a:cs typeface="+mn-cs"/>
        </a:defRPr>
      </a:lvl3pPr>
      <a:lvl4pPr marL="1315647" indent="-146040" algn="l" defTabSz="744413" rtl="0" eaLnBrk="1" latinLnBrk="0" hangingPunct="1">
        <a:lnSpc>
          <a:spcPct val="100000"/>
        </a:lnSpc>
        <a:spcBef>
          <a:spcPts val="407"/>
        </a:spcBef>
        <a:spcAft>
          <a:spcPts val="407"/>
        </a:spcAft>
        <a:buFont typeface="Arial" panose="020B0604020202020204" pitchFamily="34" charset="0"/>
        <a:buChar char="•"/>
        <a:defRPr sz="1500" kern="1200">
          <a:solidFill>
            <a:schemeClr val="tx1"/>
          </a:solidFill>
          <a:latin typeface="+mn-lt"/>
          <a:ea typeface="+mn-ea"/>
          <a:cs typeface="+mn-cs"/>
        </a:defRPr>
      </a:lvl4pPr>
      <a:lvl5pPr marL="1609018" indent="-146040" algn="l" defTabSz="744413" rtl="0" eaLnBrk="1" latinLnBrk="0" hangingPunct="1">
        <a:lnSpc>
          <a:spcPct val="100000"/>
        </a:lnSpc>
        <a:spcBef>
          <a:spcPts val="407"/>
        </a:spcBef>
        <a:spcAft>
          <a:spcPts val="407"/>
        </a:spcAft>
        <a:buFont typeface="Arial" panose="020B0604020202020204" pitchFamily="34" charset="0"/>
        <a:buChar char="•"/>
        <a:defRPr sz="1500" kern="1200">
          <a:solidFill>
            <a:schemeClr val="tx1"/>
          </a:solidFill>
          <a:latin typeface="+mn-lt"/>
          <a:ea typeface="+mn-ea"/>
          <a:cs typeface="+mn-cs"/>
        </a:defRPr>
      </a:lvl5pPr>
      <a:lvl6pPr marL="2047136"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6pPr>
      <a:lvl7pPr marL="2419342"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7pPr>
      <a:lvl8pPr marL="2791549"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8pPr>
      <a:lvl9pPr marL="3163755"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44413" rtl="0" eaLnBrk="1" latinLnBrk="0" hangingPunct="1">
        <a:defRPr sz="1500" kern="1200">
          <a:solidFill>
            <a:schemeClr val="tx1"/>
          </a:solidFill>
          <a:latin typeface="+mn-lt"/>
          <a:ea typeface="+mn-ea"/>
          <a:cs typeface="+mn-cs"/>
        </a:defRPr>
      </a:lvl1pPr>
      <a:lvl2pPr marL="372207" algn="l" defTabSz="744413" rtl="0" eaLnBrk="1" latinLnBrk="0" hangingPunct="1">
        <a:defRPr sz="1500" kern="1200">
          <a:solidFill>
            <a:schemeClr val="tx1"/>
          </a:solidFill>
          <a:latin typeface="+mn-lt"/>
          <a:ea typeface="+mn-ea"/>
          <a:cs typeface="+mn-cs"/>
        </a:defRPr>
      </a:lvl2pPr>
      <a:lvl3pPr marL="744413" algn="l" defTabSz="744413" rtl="0" eaLnBrk="1" latinLnBrk="0" hangingPunct="1">
        <a:defRPr sz="1500" kern="1200">
          <a:solidFill>
            <a:schemeClr val="tx1"/>
          </a:solidFill>
          <a:latin typeface="+mn-lt"/>
          <a:ea typeface="+mn-ea"/>
          <a:cs typeface="+mn-cs"/>
        </a:defRPr>
      </a:lvl3pPr>
      <a:lvl4pPr marL="1116620" algn="l" defTabSz="744413" rtl="0" eaLnBrk="1" latinLnBrk="0" hangingPunct="1">
        <a:defRPr sz="1500" kern="1200">
          <a:solidFill>
            <a:schemeClr val="tx1"/>
          </a:solidFill>
          <a:latin typeface="+mn-lt"/>
          <a:ea typeface="+mn-ea"/>
          <a:cs typeface="+mn-cs"/>
        </a:defRPr>
      </a:lvl4pPr>
      <a:lvl5pPr marL="1488826" algn="l" defTabSz="744413" rtl="0" eaLnBrk="1" latinLnBrk="0" hangingPunct="1">
        <a:defRPr sz="1500" kern="1200">
          <a:solidFill>
            <a:schemeClr val="tx1"/>
          </a:solidFill>
          <a:latin typeface="+mn-lt"/>
          <a:ea typeface="+mn-ea"/>
          <a:cs typeface="+mn-cs"/>
        </a:defRPr>
      </a:lvl5pPr>
      <a:lvl6pPr marL="1861033" algn="l" defTabSz="744413" rtl="0" eaLnBrk="1" latinLnBrk="0" hangingPunct="1">
        <a:defRPr sz="1500" kern="1200">
          <a:solidFill>
            <a:schemeClr val="tx1"/>
          </a:solidFill>
          <a:latin typeface="+mn-lt"/>
          <a:ea typeface="+mn-ea"/>
          <a:cs typeface="+mn-cs"/>
        </a:defRPr>
      </a:lvl6pPr>
      <a:lvl7pPr marL="2233239" algn="l" defTabSz="744413" rtl="0" eaLnBrk="1" latinLnBrk="0" hangingPunct="1">
        <a:defRPr sz="1500" kern="1200">
          <a:solidFill>
            <a:schemeClr val="tx1"/>
          </a:solidFill>
          <a:latin typeface="+mn-lt"/>
          <a:ea typeface="+mn-ea"/>
          <a:cs typeface="+mn-cs"/>
        </a:defRPr>
      </a:lvl7pPr>
      <a:lvl8pPr marL="2605446" algn="l" defTabSz="744413" rtl="0" eaLnBrk="1" latinLnBrk="0" hangingPunct="1">
        <a:defRPr sz="1500" kern="1200">
          <a:solidFill>
            <a:schemeClr val="tx1"/>
          </a:solidFill>
          <a:latin typeface="+mn-lt"/>
          <a:ea typeface="+mn-ea"/>
          <a:cs typeface="+mn-cs"/>
        </a:defRPr>
      </a:lvl8pPr>
      <a:lvl9pPr marL="2977652" algn="l" defTabSz="744413" rtl="0" eaLnBrk="1" latinLnBrk="0" hangingPunct="1">
        <a:defRPr sz="15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hyperlink" Target="https://www.youtube.com/watch?v=NxO5LvgqZe0" TargetMode="Externa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youtube.com/watch?v=61urGQrmeNM" TargetMode="Externa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3.jpg"/><Relationship Id="rId7" Type="http://schemas.openxmlformats.org/officeDocument/2006/relationships/image" Target="../media/image27.emf"/><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www.sja.org.uk/" TargetMode="External"/><Relationship Id="rId7" Type="http://schemas.openxmlformats.org/officeDocument/2006/relationships/hyperlink" Target="http://www.samaritans.org/" TargetMode="External"/><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hyperlink" Target="http://www.youngminds.org.uk/" TargetMode="External"/><Relationship Id="rId5" Type="http://schemas.openxmlformats.org/officeDocument/2006/relationships/hyperlink" Target="http://www.childline.org.uk/" TargetMode="External"/><Relationship Id="rId4" Type="http://schemas.openxmlformats.org/officeDocument/2006/relationships/hyperlink" Target="http://www.asthma.org.uk/"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PmmhxW0vVXA" TargetMode="External"/><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1.wdp"/><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12">
            <a:extLst>
              <a:ext uri="{FF2B5EF4-FFF2-40B4-BE49-F238E27FC236}">
                <a16:creationId xmlns:a16="http://schemas.microsoft.com/office/drawing/2014/main" id="{90D1C3EC-4699-4518-A563-188121775876}"/>
              </a:ext>
            </a:extLst>
          </p:cNvPr>
          <p:cNvSpPr txBox="1">
            <a:spLocks/>
          </p:cNvSpPr>
          <p:nvPr/>
        </p:nvSpPr>
        <p:spPr>
          <a:xfrm>
            <a:off x="407150" y="249001"/>
            <a:ext cx="3111835" cy="558909"/>
          </a:xfrm>
          <a:prstGeom prst="rect">
            <a:avLst/>
          </a:prstGeom>
          <a:solidFill>
            <a:schemeClr val="accent3"/>
          </a:solidFill>
        </p:spPr>
        <p:txBody>
          <a:bodyPr>
            <a:noAutofit/>
          </a:bodyPr>
          <a:lstStyle>
            <a:lvl1pPr marL="391077" indent="-391077" algn="l" rtl="0" eaLnBrk="1" fontAlgn="base" hangingPunct="1">
              <a:spcBef>
                <a:spcPct val="20000"/>
              </a:spcBef>
              <a:spcAft>
                <a:spcPct val="20000"/>
              </a:spcAft>
              <a:defRPr sz="3200" b="1" kern="1200">
                <a:solidFill>
                  <a:srgbClr val="000000"/>
                </a:solidFill>
                <a:latin typeface="+mn-lt"/>
                <a:ea typeface="MS PGothic" panose="020B0600070205080204" pitchFamily="34" charset="-128"/>
                <a:cs typeface="MS PGothic" charset="0"/>
              </a:defRPr>
            </a:lvl1pPr>
            <a:lvl2pPr marL="514194" indent="-309604" algn="l" rtl="0" eaLnBrk="1" fontAlgn="base" hangingPunct="1">
              <a:spcBef>
                <a:spcPct val="20000"/>
              </a:spcBef>
              <a:spcAft>
                <a:spcPct val="0"/>
              </a:spcAft>
              <a:buChar char="•"/>
              <a:defRPr sz="3200" kern="1200">
                <a:solidFill>
                  <a:srgbClr val="000000"/>
                </a:solidFill>
                <a:latin typeface="+mn-lt"/>
                <a:ea typeface="MS PGothic" panose="020B0600070205080204" pitchFamily="34" charset="-128"/>
                <a:cs typeface="MS PGothic" charset="0"/>
              </a:defRPr>
            </a:lvl2pPr>
            <a:lvl3pPr marL="2161789" indent="-521437" algn="l" rtl="0" eaLnBrk="1" fontAlgn="base" hangingPunct="1">
              <a:spcBef>
                <a:spcPct val="20000"/>
              </a:spcBef>
              <a:spcAft>
                <a:spcPct val="0"/>
              </a:spcAft>
              <a:buChar char="•"/>
              <a:defRPr sz="2700" kern="1200">
                <a:solidFill>
                  <a:srgbClr val="000000"/>
                </a:solidFill>
                <a:latin typeface="+mn-lt"/>
                <a:ea typeface="MS PGothic" panose="020B0600070205080204" pitchFamily="34" charset="-128"/>
                <a:cs typeface="MS PGothic" charset="0"/>
              </a:defRPr>
            </a:lvl3pPr>
            <a:lvl4pPr marL="2800912" indent="-434531" algn="l" rtl="0" eaLnBrk="1" fontAlgn="base" hangingPunct="1">
              <a:spcBef>
                <a:spcPct val="20000"/>
              </a:spcBef>
              <a:spcAft>
                <a:spcPct val="0"/>
              </a:spcAft>
              <a:buChar char="–"/>
              <a:defRPr sz="2300" kern="1200">
                <a:solidFill>
                  <a:srgbClr val="000000"/>
                </a:solidFill>
                <a:latin typeface="+mn-lt"/>
                <a:ea typeface="MS PGothic" panose="020B0600070205080204" pitchFamily="34" charset="-128"/>
                <a:cs typeface="MS PGothic" charset="0"/>
              </a:defRPr>
            </a:lvl4pPr>
            <a:lvl5pPr marL="3440033" indent="-434531" algn="l" rtl="0" eaLnBrk="1" fontAlgn="base" hangingPunct="1">
              <a:spcBef>
                <a:spcPct val="20000"/>
              </a:spcBef>
              <a:spcAft>
                <a:spcPct val="0"/>
              </a:spcAft>
              <a:buChar char="»"/>
              <a:defRPr sz="2300" kern="1200">
                <a:solidFill>
                  <a:srgbClr val="000000"/>
                </a:solidFill>
                <a:latin typeface="+mn-lt"/>
                <a:ea typeface="MS PGothic" panose="020B0600070205080204" pitchFamily="34" charset="-128"/>
                <a:cs typeface="MS PGothic" charset="0"/>
              </a:defRPr>
            </a:lvl5pPr>
            <a:lvl6pPr marL="286790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6pPr>
            <a:lvl7pPr marL="3389338"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775"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221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a:lstStyle>
          <a:p>
            <a:r>
              <a:rPr lang="en-GB" dirty="0">
                <a:solidFill>
                  <a:schemeClr val="bg1"/>
                </a:solidFill>
                <a:latin typeface="+mj-lt"/>
              </a:rPr>
              <a:t>Starter Activity</a:t>
            </a:r>
          </a:p>
        </p:txBody>
      </p:sp>
      <p:sp>
        <p:nvSpPr>
          <p:cNvPr id="16" name="Content Placeholder 12">
            <a:extLst>
              <a:ext uri="{FF2B5EF4-FFF2-40B4-BE49-F238E27FC236}">
                <a16:creationId xmlns:a16="http://schemas.microsoft.com/office/drawing/2014/main" id="{8DDEF64D-399F-462B-A762-EB58C142E412}"/>
              </a:ext>
            </a:extLst>
          </p:cNvPr>
          <p:cNvSpPr txBox="1">
            <a:spLocks/>
          </p:cNvSpPr>
          <p:nvPr/>
        </p:nvSpPr>
        <p:spPr>
          <a:xfrm>
            <a:off x="407150" y="759700"/>
            <a:ext cx="3382203" cy="558908"/>
          </a:xfrm>
          <a:prstGeom prst="rect">
            <a:avLst/>
          </a:prstGeom>
          <a:solidFill>
            <a:srgbClr val="009F4D"/>
          </a:solidFill>
        </p:spPr>
        <p:txBody>
          <a:bodyPr vert="horz" lIns="55831" tIns="27916" rIns="55831" bIns="27916" rtlCol="0">
            <a:noAutofit/>
          </a:bodyPr>
          <a:lstStyle>
            <a:lvl1pPr marL="0" marR="0" indent="0" algn="l" defTabSz="893296" rtl="0" eaLnBrk="1" fontAlgn="auto" latinLnBrk="0" hangingPunct="1">
              <a:lnSpc>
                <a:spcPct val="90000"/>
              </a:lnSpc>
              <a:spcBef>
                <a:spcPct val="0"/>
              </a:spcBef>
              <a:spcAft>
                <a:spcPts val="488"/>
              </a:spcAft>
              <a:buClrTx/>
              <a:buSzTx/>
              <a:buFont typeface="Arial" panose="020B0604020202020204" pitchFamily="34" charset="0"/>
              <a:buNone/>
              <a:tabLst/>
              <a:defRPr lang="en-US" sz="3700" b="1" kern="1200" dirty="0" smtClean="0">
                <a:solidFill>
                  <a:srgbClr val="FFFFFF"/>
                </a:solidFill>
                <a:latin typeface="Arial" panose="020B0604020202020204" pitchFamily="34" charset="0"/>
                <a:ea typeface="+mj-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200" dirty="0">
                <a:latin typeface="+mj-lt"/>
              </a:rPr>
              <a:t>Severe Bleeding</a:t>
            </a:r>
          </a:p>
        </p:txBody>
      </p:sp>
      <p:sp>
        <p:nvSpPr>
          <p:cNvPr id="22" name="Content Placeholder 2">
            <a:extLst>
              <a:ext uri="{FF2B5EF4-FFF2-40B4-BE49-F238E27FC236}">
                <a16:creationId xmlns:a16="http://schemas.microsoft.com/office/drawing/2014/main" id="{F2924F42-07F3-4B2D-9ACB-DE6B4A740A46}"/>
              </a:ext>
            </a:extLst>
          </p:cNvPr>
          <p:cNvSpPr txBox="1">
            <a:spLocks/>
          </p:cNvSpPr>
          <p:nvPr/>
        </p:nvSpPr>
        <p:spPr>
          <a:xfrm>
            <a:off x="407150" y="1441704"/>
            <a:ext cx="5552723" cy="212263"/>
          </a:xfrm>
          <a:prstGeom prst="rect">
            <a:avLst/>
          </a:prstGeom>
          <a:solidFill>
            <a:schemeClr val="accent3"/>
          </a:solidFill>
        </p:spPr>
        <p:txBody>
          <a:bodyPr>
            <a:normAutofit fontScale="85000" lnSpcReduction="20000"/>
          </a:bodyPr>
          <a:lstStyle>
            <a:lvl1pPr marL="391077" indent="-391077" algn="l" rtl="0" eaLnBrk="1" fontAlgn="base" hangingPunct="1">
              <a:spcBef>
                <a:spcPct val="20000"/>
              </a:spcBef>
              <a:spcAft>
                <a:spcPct val="20000"/>
              </a:spcAft>
              <a:defRPr sz="3200" b="1" kern="1200">
                <a:solidFill>
                  <a:srgbClr val="000000"/>
                </a:solidFill>
                <a:latin typeface="+mn-lt"/>
                <a:ea typeface="MS PGothic" panose="020B0600070205080204" pitchFamily="34" charset="-128"/>
                <a:cs typeface="MS PGothic" charset="0"/>
              </a:defRPr>
            </a:lvl1pPr>
            <a:lvl2pPr marL="514194" indent="-309604" algn="l" rtl="0" eaLnBrk="1" fontAlgn="base" hangingPunct="1">
              <a:spcBef>
                <a:spcPct val="20000"/>
              </a:spcBef>
              <a:spcAft>
                <a:spcPct val="0"/>
              </a:spcAft>
              <a:buChar char="•"/>
              <a:defRPr sz="3200" kern="1200">
                <a:solidFill>
                  <a:srgbClr val="000000"/>
                </a:solidFill>
                <a:latin typeface="+mn-lt"/>
                <a:ea typeface="MS PGothic" panose="020B0600070205080204" pitchFamily="34" charset="-128"/>
                <a:cs typeface="MS PGothic" charset="0"/>
              </a:defRPr>
            </a:lvl2pPr>
            <a:lvl3pPr marL="2161789" indent="-521437" algn="l" rtl="0" eaLnBrk="1" fontAlgn="base" hangingPunct="1">
              <a:spcBef>
                <a:spcPct val="20000"/>
              </a:spcBef>
              <a:spcAft>
                <a:spcPct val="0"/>
              </a:spcAft>
              <a:buChar char="•"/>
              <a:defRPr sz="2700" kern="1200">
                <a:solidFill>
                  <a:srgbClr val="000000"/>
                </a:solidFill>
                <a:latin typeface="+mn-lt"/>
                <a:ea typeface="MS PGothic" panose="020B0600070205080204" pitchFamily="34" charset="-128"/>
                <a:cs typeface="MS PGothic" charset="0"/>
              </a:defRPr>
            </a:lvl3pPr>
            <a:lvl4pPr marL="2800912" indent="-434531" algn="l" rtl="0" eaLnBrk="1" fontAlgn="base" hangingPunct="1">
              <a:spcBef>
                <a:spcPct val="20000"/>
              </a:spcBef>
              <a:spcAft>
                <a:spcPct val="0"/>
              </a:spcAft>
              <a:buChar char="–"/>
              <a:defRPr sz="2300" kern="1200">
                <a:solidFill>
                  <a:srgbClr val="000000"/>
                </a:solidFill>
                <a:latin typeface="+mn-lt"/>
                <a:ea typeface="MS PGothic" panose="020B0600070205080204" pitchFamily="34" charset="-128"/>
                <a:cs typeface="MS PGothic" charset="0"/>
              </a:defRPr>
            </a:lvl4pPr>
            <a:lvl5pPr marL="3440033" indent="-434531" algn="l" rtl="0" eaLnBrk="1" fontAlgn="base" hangingPunct="1">
              <a:spcBef>
                <a:spcPct val="20000"/>
              </a:spcBef>
              <a:spcAft>
                <a:spcPct val="0"/>
              </a:spcAft>
              <a:buChar char="»"/>
              <a:defRPr sz="2300" kern="1200">
                <a:solidFill>
                  <a:srgbClr val="000000"/>
                </a:solidFill>
                <a:latin typeface="+mn-lt"/>
                <a:ea typeface="MS PGothic" panose="020B0600070205080204" pitchFamily="34" charset="-128"/>
                <a:cs typeface="MS PGothic" charset="0"/>
              </a:defRPr>
            </a:lvl5pPr>
            <a:lvl6pPr marL="286790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6pPr>
            <a:lvl7pPr marL="3389338"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7pPr>
            <a:lvl8pPr marL="3910775"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8pPr>
            <a:lvl9pPr marL="4432211" indent="-260718" algn="l" defTabSz="1042873" rtl="0" eaLnBrk="1" latinLnBrk="0" hangingPunct="1">
              <a:lnSpc>
                <a:spcPct val="90000"/>
              </a:lnSpc>
              <a:spcBef>
                <a:spcPts val="570"/>
              </a:spcBef>
              <a:buFont typeface="Arial" panose="020B0604020202020204" pitchFamily="34" charset="0"/>
              <a:buChar char="•"/>
              <a:defRPr sz="2100" kern="1200">
                <a:solidFill>
                  <a:schemeClr val="tx1"/>
                </a:solidFill>
                <a:latin typeface="+mn-lt"/>
                <a:ea typeface="+mn-ea"/>
                <a:cs typeface="+mn-cs"/>
              </a:defRPr>
            </a:lvl9pPr>
          </a:lstStyle>
          <a:p>
            <a:r>
              <a:rPr lang="en-GB" sz="1050" dirty="0">
                <a:solidFill>
                  <a:schemeClr val="bg1"/>
                </a:solidFill>
                <a:latin typeface="Arial" panose="020B0604020202020204" pitchFamily="34" charset="0"/>
                <a:cs typeface="Arial" panose="020B0604020202020204" pitchFamily="34" charset="0"/>
              </a:rPr>
              <a:t>Use your current  first aid knowledge to explain what you could do for each of the 5 steps. </a:t>
            </a:r>
          </a:p>
        </p:txBody>
      </p:sp>
      <p:sp>
        <p:nvSpPr>
          <p:cNvPr id="28" name="TextBox 27">
            <a:extLst>
              <a:ext uri="{FF2B5EF4-FFF2-40B4-BE49-F238E27FC236}">
                <a16:creationId xmlns:a16="http://schemas.microsoft.com/office/drawing/2014/main" id="{30B908DB-4507-4CA6-B195-1DB2542AE2DA}"/>
              </a:ext>
            </a:extLst>
          </p:cNvPr>
          <p:cNvSpPr txBox="1"/>
          <p:nvPr/>
        </p:nvSpPr>
        <p:spPr>
          <a:xfrm>
            <a:off x="4577371" y="3805043"/>
            <a:ext cx="2520277" cy="1754326"/>
          </a:xfrm>
          <a:prstGeom prst="rect">
            <a:avLst/>
          </a:prstGeom>
          <a:noFill/>
          <a:ln>
            <a:solidFill>
              <a:schemeClr val="tx1"/>
            </a:solidFill>
          </a:ln>
        </p:spPr>
        <p:txBody>
          <a:bodyPr wrap="square" rtlCol="0">
            <a:spAutoFit/>
          </a:bodyPr>
          <a:lstStyle/>
          <a:p>
            <a:r>
              <a:rPr lang="en-GB" sz="1350" b="1" dirty="0">
                <a:latin typeface="Arial" panose="020B0604020202020204" pitchFamily="34" charset="0"/>
                <a:cs typeface="Arial" panose="020B0604020202020204" pitchFamily="34" charset="0"/>
              </a:rPr>
              <a:t>Step 5.</a:t>
            </a: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B6F84EDD-0BC7-48E0-900F-A8D0E863D5DD}"/>
              </a:ext>
            </a:extLst>
          </p:cNvPr>
          <p:cNvSpPr txBox="1"/>
          <p:nvPr/>
        </p:nvSpPr>
        <p:spPr>
          <a:xfrm>
            <a:off x="3233479" y="1964183"/>
            <a:ext cx="2520277" cy="1754326"/>
          </a:xfrm>
          <a:prstGeom prst="rect">
            <a:avLst/>
          </a:prstGeom>
          <a:noFill/>
          <a:ln>
            <a:solidFill>
              <a:schemeClr val="tx1"/>
            </a:solidFill>
          </a:ln>
        </p:spPr>
        <p:txBody>
          <a:bodyPr wrap="square" rtlCol="0">
            <a:spAutoFit/>
          </a:bodyPr>
          <a:lstStyle/>
          <a:p>
            <a:r>
              <a:rPr lang="en-GB" sz="1350" b="1" dirty="0">
                <a:latin typeface="Arial" panose="020B0604020202020204" pitchFamily="34" charset="0"/>
                <a:cs typeface="Arial" panose="020B0604020202020204" pitchFamily="34" charset="0"/>
              </a:rPr>
              <a:t>Step 2.</a:t>
            </a: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0E92CAEA-165C-4143-8110-FD17134C8A1F}"/>
              </a:ext>
            </a:extLst>
          </p:cNvPr>
          <p:cNvSpPr txBox="1"/>
          <p:nvPr/>
        </p:nvSpPr>
        <p:spPr>
          <a:xfrm>
            <a:off x="633133" y="1960464"/>
            <a:ext cx="2505263" cy="1754326"/>
          </a:xfrm>
          <a:prstGeom prst="rect">
            <a:avLst/>
          </a:prstGeom>
          <a:noFill/>
          <a:ln>
            <a:solidFill>
              <a:schemeClr val="tx1"/>
            </a:solidFill>
          </a:ln>
        </p:spPr>
        <p:txBody>
          <a:bodyPr wrap="square" rtlCol="0">
            <a:spAutoFit/>
          </a:bodyPr>
          <a:lstStyle/>
          <a:p>
            <a:r>
              <a:rPr lang="en-GB" sz="1350" b="1" dirty="0">
                <a:latin typeface="Arial" panose="020B0604020202020204" pitchFamily="34" charset="0"/>
                <a:cs typeface="Arial" panose="020B0604020202020204" pitchFamily="34" charset="0"/>
              </a:rPr>
              <a:t>Step 1.</a:t>
            </a: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17548518-DEE6-4CEB-9D20-C2DBF0059AC4}"/>
              </a:ext>
            </a:extLst>
          </p:cNvPr>
          <p:cNvSpPr txBox="1"/>
          <p:nvPr/>
        </p:nvSpPr>
        <p:spPr>
          <a:xfrm>
            <a:off x="5863978" y="1960464"/>
            <a:ext cx="2505263" cy="1754326"/>
          </a:xfrm>
          <a:prstGeom prst="rect">
            <a:avLst/>
          </a:prstGeom>
          <a:noFill/>
          <a:ln>
            <a:solidFill>
              <a:schemeClr val="tx1"/>
            </a:solidFill>
          </a:ln>
        </p:spPr>
        <p:txBody>
          <a:bodyPr wrap="square" rtlCol="0">
            <a:spAutoFit/>
          </a:bodyPr>
          <a:lstStyle/>
          <a:p>
            <a:r>
              <a:rPr lang="en-GB" sz="1350" b="1" dirty="0">
                <a:latin typeface="Arial" panose="020B0604020202020204" pitchFamily="34" charset="0"/>
                <a:cs typeface="Arial" panose="020B0604020202020204" pitchFamily="34" charset="0"/>
              </a:rPr>
              <a:t>Step 3.</a:t>
            </a: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1BA0924F-3714-428E-A92E-A50B37B6FF3B}"/>
              </a:ext>
            </a:extLst>
          </p:cNvPr>
          <p:cNvSpPr txBox="1"/>
          <p:nvPr/>
        </p:nvSpPr>
        <p:spPr>
          <a:xfrm>
            <a:off x="1977025" y="3801324"/>
            <a:ext cx="2505263" cy="1754326"/>
          </a:xfrm>
          <a:prstGeom prst="rect">
            <a:avLst/>
          </a:prstGeom>
          <a:noFill/>
          <a:ln>
            <a:solidFill>
              <a:schemeClr val="tx1"/>
            </a:solidFill>
          </a:ln>
        </p:spPr>
        <p:txBody>
          <a:bodyPr wrap="square" rtlCol="0">
            <a:spAutoFit/>
          </a:bodyPr>
          <a:lstStyle/>
          <a:p>
            <a:r>
              <a:rPr lang="en-GB" sz="1350" b="1" dirty="0">
                <a:latin typeface="Arial" panose="020B0604020202020204" pitchFamily="34" charset="0"/>
                <a:cs typeface="Arial" panose="020B0604020202020204" pitchFamily="34" charset="0"/>
              </a:rPr>
              <a:t>Step 4.</a:t>
            </a: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a:p>
            <a:endParaRPr lang="en-GB" sz="1350" dirty="0">
              <a:latin typeface="Arial" panose="020B0604020202020204" pitchFamily="34" charset="0"/>
              <a:cs typeface="Arial" panose="020B0604020202020204" pitchFamily="34" charset="0"/>
            </a:endParaRPr>
          </a:p>
        </p:txBody>
      </p:sp>
      <p:sp>
        <p:nvSpPr>
          <p:cNvPr id="41" name="Rectangle 40">
            <a:extLst>
              <a:ext uri="{FF2B5EF4-FFF2-40B4-BE49-F238E27FC236}">
                <a16:creationId xmlns:a16="http://schemas.microsoft.com/office/drawing/2014/main" id="{186C1E06-77AA-4690-854A-D4631874BF26}"/>
              </a:ext>
            </a:extLst>
          </p:cNvPr>
          <p:cNvSpPr>
            <a:spLocks noChangeAspect="1"/>
          </p:cNvSpPr>
          <p:nvPr/>
        </p:nvSpPr>
        <p:spPr>
          <a:xfrm>
            <a:off x="639825" y="2180793"/>
            <a:ext cx="1350951" cy="253916"/>
          </a:xfrm>
          <a:prstGeom prst="rect">
            <a:avLst/>
          </a:prstGeom>
        </p:spPr>
        <p:txBody>
          <a:bodyPr wrap="square">
            <a:spAutoFit/>
          </a:bodyPr>
          <a:lstStyle/>
          <a:p>
            <a:pPr marL="134423" indent="-134423">
              <a:spcAft>
                <a:spcPts val="306"/>
              </a:spcAft>
            </a:pPr>
            <a:r>
              <a:rPr lang="en-GB" sz="1050" b="1" dirty="0">
                <a:solidFill>
                  <a:prstClr val="black"/>
                </a:solidFill>
                <a:latin typeface="Arial" panose="020B0604020202020204" pitchFamily="34" charset="0"/>
                <a:cs typeface="Arial" panose="020B0604020202020204" pitchFamily="34" charset="0"/>
              </a:rPr>
              <a:t>Put on g_ _ _ _ _</a:t>
            </a:r>
            <a:endParaRPr lang="en-GB" sz="1050" dirty="0">
              <a:solidFill>
                <a:prstClr val="black"/>
              </a:solidFill>
              <a:latin typeface="Arial" panose="020B0604020202020204" pitchFamily="34" charset="0"/>
              <a:cs typeface="Arial" panose="020B0604020202020204" pitchFamily="34" charset="0"/>
            </a:endParaRPr>
          </a:p>
        </p:txBody>
      </p:sp>
      <p:sp>
        <p:nvSpPr>
          <p:cNvPr id="42" name="Rectangle 41">
            <a:extLst>
              <a:ext uri="{FF2B5EF4-FFF2-40B4-BE49-F238E27FC236}">
                <a16:creationId xmlns:a16="http://schemas.microsoft.com/office/drawing/2014/main" id="{86E7368D-CB0C-4034-9EF9-2307A363E36B}"/>
              </a:ext>
            </a:extLst>
          </p:cNvPr>
          <p:cNvSpPr>
            <a:spLocks noChangeAspect="1"/>
          </p:cNvSpPr>
          <p:nvPr/>
        </p:nvSpPr>
        <p:spPr>
          <a:xfrm>
            <a:off x="3248618" y="2164756"/>
            <a:ext cx="2456097" cy="615553"/>
          </a:xfrm>
          <a:prstGeom prst="rect">
            <a:avLst/>
          </a:prstGeom>
        </p:spPr>
        <p:txBody>
          <a:bodyPr wrap="square">
            <a:spAutoFit/>
          </a:bodyPr>
          <a:lstStyle/>
          <a:p>
            <a:pPr marL="134423" indent="-134423">
              <a:spcAft>
                <a:spcPts val="306"/>
              </a:spcAft>
            </a:pPr>
            <a:r>
              <a:rPr lang="en-GB" sz="1050" b="1" dirty="0">
                <a:solidFill>
                  <a:prstClr val="black"/>
                </a:solidFill>
                <a:latin typeface="Arial" panose="020B0604020202020204" pitchFamily="34" charset="0"/>
                <a:cs typeface="Arial" panose="020B0604020202020204" pitchFamily="34" charset="0"/>
              </a:rPr>
              <a:t>Apply p_ _ _ _ _ _ _ to the wound</a:t>
            </a:r>
          </a:p>
          <a:p>
            <a:pPr marL="134423" indent="-134423">
              <a:buSzPct val="100000"/>
              <a:buBlip>
                <a:blip r:embed="rId3"/>
              </a:buBlip>
            </a:pPr>
            <a:r>
              <a:rPr lang="en-GB" sz="1050" dirty="0">
                <a:solidFill>
                  <a:prstClr val="black"/>
                </a:solidFill>
                <a:latin typeface="Arial" panose="020B0604020202020204" pitchFamily="34" charset="0"/>
                <a:cs typeface="Arial" panose="020B0604020202020204" pitchFamily="34" charset="0"/>
              </a:rPr>
              <a:t>(but only if there is nothing stuck in it)</a:t>
            </a:r>
          </a:p>
        </p:txBody>
      </p:sp>
      <p:sp>
        <p:nvSpPr>
          <p:cNvPr id="43" name="Rectangle 42">
            <a:extLst>
              <a:ext uri="{FF2B5EF4-FFF2-40B4-BE49-F238E27FC236}">
                <a16:creationId xmlns:a16="http://schemas.microsoft.com/office/drawing/2014/main" id="{80FFFE9E-B424-48AA-A5DC-54A0FCD86A4C}"/>
              </a:ext>
            </a:extLst>
          </p:cNvPr>
          <p:cNvSpPr>
            <a:spLocks noChangeAspect="1"/>
          </p:cNvSpPr>
          <p:nvPr/>
        </p:nvSpPr>
        <p:spPr>
          <a:xfrm>
            <a:off x="5883598" y="2180213"/>
            <a:ext cx="2485643" cy="1100301"/>
          </a:xfrm>
          <a:prstGeom prst="rect">
            <a:avLst/>
          </a:prstGeom>
        </p:spPr>
        <p:txBody>
          <a:bodyPr wrap="square">
            <a:spAutoFit/>
          </a:bodyPr>
          <a:lstStyle/>
          <a:p>
            <a:pPr marL="134423" indent="-134423">
              <a:spcAft>
                <a:spcPts val="306"/>
              </a:spcAft>
            </a:pPr>
            <a:r>
              <a:rPr lang="en-GB" sz="1050" b="1" dirty="0">
                <a:solidFill>
                  <a:prstClr val="black"/>
                </a:solidFill>
                <a:latin typeface="Arial" panose="020B0604020202020204" pitchFamily="34" charset="0"/>
                <a:cs typeface="Arial" panose="020B0604020202020204" pitchFamily="34" charset="0"/>
              </a:rPr>
              <a:t>Apply a d_ _ _ _ _ _ _ to the wound</a:t>
            </a:r>
          </a:p>
          <a:p>
            <a:pPr marL="134423" indent="-134423">
              <a:buSzPct val="100000"/>
              <a:buBlip>
                <a:blip r:embed="rId3"/>
              </a:buBlip>
            </a:pPr>
            <a:r>
              <a:rPr lang="en-GB" sz="1050" dirty="0">
                <a:solidFill>
                  <a:prstClr val="black"/>
                </a:solidFill>
                <a:latin typeface="Arial" panose="020B0604020202020204" pitchFamily="34" charset="0"/>
                <a:cs typeface="Arial" panose="020B0604020202020204" pitchFamily="34" charset="0"/>
              </a:rPr>
              <a:t>the pad goes o_ _ _ the injury</a:t>
            </a:r>
          </a:p>
          <a:p>
            <a:pPr marL="134423" indent="-134423">
              <a:buSzPct val="100000"/>
              <a:buBlip>
                <a:blip r:embed="rId3"/>
              </a:buBlip>
            </a:pPr>
            <a:r>
              <a:rPr lang="en-GB" sz="1050" dirty="0">
                <a:solidFill>
                  <a:prstClr val="black"/>
                </a:solidFill>
                <a:latin typeface="Arial" panose="020B0604020202020204" pitchFamily="34" charset="0"/>
                <a:cs typeface="Arial" panose="020B0604020202020204" pitchFamily="34" charset="0"/>
              </a:rPr>
              <a:t>use b_ _ _ _ _ _ to secure it in place</a:t>
            </a:r>
          </a:p>
          <a:p>
            <a:pPr marL="134423" indent="-134423">
              <a:buSzPct val="100000"/>
              <a:buBlip>
                <a:blip r:embed="rId3"/>
              </a:buBlip>
            </a:pPr>
            <a:r>
              <a:rPr lang="en-GB" sz="1050" dirty="0">
                <a:solidFill>
                  <a:prstClr val="black"/>
                </a:solidFill>
                <a:latin typeface="Arial" panose="020B0604020202020204" pitchFamily="34" charset="0"/>
                <a:cs typeface="Arial" panose="020B0604020202020204" pitchFamily="34" charset="0"/>
              </a:rPr>
              <a:t>make sure the bandage </a:t>
            </a:r>
            <a:br>
              <a:rPr lang="en-GB" sz="1050" dirty="0">
                <a:solidFill>
                  <a:prstClr val="black"/>
                </a:solidFill>
                <a:latin typeface="Arial" panose="020B0604020202020204" pitchFamily="34" charset="0"/>
                <a:cs typeface="Arial" panose="020B0604020202020204" pitchFamily="34" charset="0"/>
              </a:rPr>
            </a:br>
            <a:r>
              <a:rPr lang="en-GB" sz="1050" dirty="0">
                <a:solidFill>
                  <a:prstClr val="black"/>
                </a:solidFill>
                <a:latin typeface="Arial" panose="020B0604020202020204" pitchFamily="34" charset="0"/>
                <a:cs typeface="Arial" panose="020B0604020202020204" pitchFamily="34" charset="0"/>
              </a:rPr>
              <a:t>is not t_ _ t_ _ _ _</a:t>
            </a:r>
          </a:p>
          <a:p>
            <a:pPr marL="134423" indent="-134423">
              <a:buSzPct val="100000"/>
              <a:buBlip>
                <a:blip r:embed="rId3"/>
              </a:buBlip>
            </a:pPr>
            <a:r>
              <a:rPr lang="en-GB" sz="1050" dirty="0">
                <a:solidFill>
                  <a:prstClr val="black"/>
                </a:solidFill>
                <a:latin typeface="Arial" panose="020B0604020202020204" pitchFamily="34" charset="0"/>
                <a:cs typeface="Arial" panose="020B0604020202020204" pitchFamily="34" charset="0"/>
              </a:rPr>
              <a:t>call _ _ _ /112 </a:t>
            </a:r>
          </a:p>
        </p:txBody>
      </p:sp>
      <p:sp>
        <p:nvSpPr>
          <p:cNvPr id="44" name="Rectangle 43">
            <a:extLst>
              <a:ext uri="{FF2B5EF4-FFF2-40B4-BE49-F238E27FC236}">
                <a16:creationId xmlns:a16="http://schemas.microsoft.com/office/drawing/2014/main" id="{2F072AD6-95E1-443B-9DDD-065A5194D951}"/>
              </a:ext>
            </a:extLst>
          </p:cNvPr>
          <p:cNvSpPr>
            <a:spLocks noChangeAspect="1"/>
          </p:cNvSpPr>
          <p:nvPr/>
        </p:nvSpPr>
        <p:spPr>
          <a:xfrm>
            <a:off x="1977025" y="4015062"/>
            <a:ext cx="2505263" cy="615553"/>
          </a:xfrm>
          <a:prstGeom prst="rect">
            <a:avLst/>
          </a:prstGeom>
        </p:spPr>
        <p:txBody>
          <a:bodyPr wrap="square">
            <a:spAutoFit/>
          </a:bodyPr>
          <a:lstStyle/>
          <a:p>
            <a:pPr marL="134423" indent="-134423">
              <a:spcAft>
                <a:spcPts val="306"/>
              </a:spcAft>
            </a:pPr>
            <a:r>
              <a:rPr lang="en-GB" sz="1050" b="1" dirty="0">
                <a:solidFill>
                  <a:prstClr val="black"/>
                </a:solidFill>
                <a:latin typeface="Arial" panose="020B0604020202020204" pitchFamily="34" charset="0"/>
                <a:cs typeface="Arial" panose="020B0604020202020204" pitchFamily="34" charset="0"/>
              </a:rPr>
              <a:t>Apply s_ _ _ _ _ dressing, if needed</a:t>
            </a:r>
          </a:p>
          <a:p>
            <a:pPr marL="134423" indent="-134423">
              <a:buSzPct val="100000"/>
              <a:buBlip>
                <a:blip r:embed="rId3"/>
              </a:buBlip>
            </a:pPr>
            <a:r>
              <a:rPr lang="en-GB" sz="1050" dirty="0">
                <a:solidFill>
                  <a:prstClr val="black"/>
                </a:solidFill>
                <a:latin typeface="Arial" panose="020B0604020202020204" pitchFamily="34" charset="0"/>
                <a:cs typeface="Arial" panose="020B0604020202020204" pitchFamily="34" charset="0"/>
              </a:rPr>
              <a:t>n_ m_ _ _ than two dressings at a time</a:t>
            </a:r>
          </a:p>
        </p:txBody>
      </p:sp>
      <p:sp>
        <p:nvSpPr>
          <p:cNvPr id="45" name="Rectangle 44">
            <a:extLst>
              <a:ext uri="{FF2B5EF4-FFF2-40B4-BE49-F238E27FC236}">
                <a16:creationId xmlns:a16="http://schemas.microsoft.com/office/drawing/2014/main" id="{C45572EE-435E-460E-A13A-A599400CCE82}"/>
              </a:ext>
            </a:extLst>
          </p:cNvPr>
          <p:cNvSpPr>
            <a:spLocks noChangeAspect="1"/>
          </p:cNvSpPr>
          <p:nvPr/>
        </p:nvSpPr>
        <p:spPr>
          <a:xfrm>
            <a:off x="4577371" y="3992873"/>
            <a:ext cx="2505263" cy="1261884"/>
          </a:xfrm>
          <a:prstGeom prst="rect">
            <a:avLst/>
          </a:prstGeom>
        </p:spPr>
        <p:txBody>
          <a:bodyPr wrap="square">
            <a:spAutoFit/>
          </a:bodyPr>
          <a:lstStyle/>
          <a:p>
            <a:pPr marL="134423" indent="-134423">
              <a:spcAft>
                <a:spcPts val="306"/>
              </a:spcAft>
            </a:pPr>
            <a:r>
              <a:rPr lang="en-GB" sz="1050" b="1" dirty="0">
                <a:solidFill>
                  <a:prstClr val="black"/>
                </a:solidFill>
                <a:latin typeface="Arial" panose="020B0604020202020204" pitchFamily="34" charset="0"/>
                <a:cs typeface="Arial" panose="020B0604020202020204" pitchFamily="34" charset="0"/>
              </a:rPr>
              <a:t>If an object is in the wound, D_ N _ _ remove it</a:t>
            </a:r>
          </a:p>
          <a:p>
            <a:pPr marL="134423" indent="-134423">
              <a:buSzPct val="100000"/>
              <a:buBlip>
                <a:blip r:embed="rId3"/>
              </a:buBlip>
            </a:pPr>
            <a:r>
              <a:rPr lang="en-GB" sz="1050" dirty="0">
                <a:solidFill>
                  <a:prstClr val="black"/>
                </a:solidFill>
                <a:latin typeface="Arial" panose="020B0604020202020204" pitchFamily="34" charset="0"/>
                <a:cs typeface="Arial" panose="020B0604020202020204" pitchFamily="34" charset="0"/>
              </a:rPr>
              <a:t>put a pad on either side of the </a:t>
            </a:r>
            <a:br>
              <a:rPr lang="en-GB" sz="1050" dirty="0">
                <a:solidFill>
                  <a:prstClr val="black"/>
                </a:solidFill>
                <a:latin typeface="Arial" panose="020B0604020202020204" pitchFamily="34" charset="0"/>
                <a:cs typeface="Arial" panose="020B0604020202020204" pitchFamily="34" charset="0"/>
              </a:rPr>
            </a:br>
            <a:r>
              <a:rPr lang="en-GB" sz="1050" dirty="0">
                <a:solidFill>
                  <a:prstClr val="black"/>
                </a:solidFill>
                <a:latin typeface="Arial" panose="020B0604020202020204" pitchFamily="34" charset="0"/>
                <a:cs typeface="Arial" panose="020B0604020202020204" pitchFamily="34" charset="0"/>
              </a:rPr>
              <a:t>o_ _ _ _ _</a:t>
            </a:r>
          </a:p>
          <a:p>
            <a:pPr marL="134423" indent="-134423">
              <a:buSzPct val="100000"/>
              <a:buBlip>
                <a:blip r:embed="rId3"/>
              </a:buBlip>
            </a:pPr>
            <a:r>
              <a:rPr lang="en-GB" sz="1050" dirty="0">
                <a:solidFill>
                  <a:prstClr val="black"/>
                </a:solidFill>
                <a:latin typeface="Arial" panose="020B0604020202020204" pitchFamily="34" charset="0"/>
                <a:cs typeface="Arial" panose="020B0604020202020204" pitchFamily="34" charset="0"/>
              </a:rPr>
              <a:t>bandage carefully o_ _ _ the pads without p_ _ _ _ _ _ the object in any further</a:t>
            </a:r>
          </a:p>
        </p:txBody>
      </p:sp>
      <p:pic>
        <p:nvPicPr>
          <p:cNvPr id="47" name="Picture 46">
            <a:extLst>
              <a:ext uri="{FF2B5EF4-FFF2-40B4-BE49-F238E27FC236}">
                <a16:creationId xmlns:a16="http://schemas.microsoft.com/office/drawing/2014/main" id="{55FBB60A-D565-494B-88E3-3574651D9832}"/>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15936" t="14800" b="16134"/>
          <a:stretch/>
        </p:blipFill>
        <p:spPr>
          <a:xfrm>
            <a:off x="2047813" y="2885699"/>
            <a:ext cx="1008002" cy="828176"/>
          </a:xfrm>
          <a:prstGeom prst="rect">
            <a:avLst/>
          </a:prstGeom>
        </p:spPr>
      </p:pic>
      <p:pic>
        <p:nvPicPr>
          <p:cNvPr id="48" name="Picture 47">
            <a:extLst>
              <a:ext uri="{FF2B5EF4-FFF2-40B4-BE49-F238E27FC236}">
                <a16:creationId xmlns:a16="http://schemas.microsoft.com/office/drawing/2014/main" id="{F1109D5F-558C-476E-978B-5D24B3E37CD1}"/>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l="12205" t="21485" r="8185"/>
          <a:stretch/>
        </p:blipFill>
        <p:spPr>
          <a:xfrm>
            <a:off x="4831188" y="2722947"/>
            <a:ext cx="983749" cy="970221"/>
          </a:xfrm>
          <a:prstGeom prst="rect">
            <a:avLst/>
          </a:prstGeom>
        </p:spPr>
      </p:pic>
      <p:pic>
        <p:nvPicPr>
          <p:cNvPr id="49" name="Picture 48">
            <a:extLst>
              <a:ext uri="{FF2B5EF4-FFF2-40B4-BE49-F238E27FC236}">
                <a16:creationId xmlns:a16="http://schemas.microsoft.com/office/drawing/2014/main" id="{00A4DA86-1D97-42BE-925B-E00F21312964}"/>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l="16629" t="19578"/>
          <a:stretch/>
        </p:blipFill>
        <p:spPr>
          <a:xfrm>
            <a:off x="7470800" y="2716777"/>
            <a:ext cx="1018643" cy="982615"/>
          </a:xfrm>
          <a:prstGeom prst="rect">
            <a:avLst/>
          </a:prstGeom>
        </p:spPr>
      </p:pic>
      <p:pic>
        <p:nvPicPr>
          <p:cNvPr id="50" name="Picture 49">
            <a:extLst>
              <a:ext uri="{FF2B5EF4-FFF2-40B4-BE49-F238E27FC236}">
                <a16:creationId xmlns:a16="http://schemas.microsoft.com/office/drawing/2014/main" id="{13F44F96-E6BE-4E7D-ABA5-A1EB0685A7BC}"/>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Lst>
          </a:blip>
          <a:srcRect l="11627" t="20230" r="7152"/>
          <a:stretch/>
        </p:blipFill>
        <p:spPr>
          <a:xfrm>
            <a:off x="3518985" y="4539788"/>
            <a:ext cx="1010845" cy="992780"/>
          </a:xfrm>
          <a:prstGeom prst="rect">
            <a:avLst/>
          </a:prstGeom>
        </p:spPr>
      </p:pic>
    </p:spTree>
    <p:extLst>
      <p:ext uri="{BB962C8B-B14F-4D97-AF65-F5344CB8AC3E}">
        <p14:creationId xmlns:p14="http://schemas.microsoft.com/office/powerpoint/2010/main" val="3166087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idx="4294967295"/>
          </p:nvPr>
        </p:nvSpPr>
        <p:spPr>
          <a:xfrm>
            <a:off x="588211" y="439740"/>
            <a:ext cx="2098084" cy="610107"/>
          </a:xfrm>
          <a:prstGeom prst="rect">
            <a:avLst/>
          </a:prstGeom>
          <a:solidFill>
            <a:srgbClr val="009F4D"/>
          </a:solidFill>
        </p:spPr>
        <p:txBody>
          <a:bodyPr wrap="none" lIns="58615" tIns="38100" rIns="58615" bIns="58615">
            <a:spAutoFit/>
          </a:bodyPr>
          <a:lstStyle/>
          <a:p>
            <a:r>
              <a:rPr lang="en-US" sz="3700">
                <a:solidFill>
                  <a:srgbClr val="FFFFFF"/>
                </a:solidFill>
              </a:rPr>
              <a:t>Answers</a:t>
            </a:r>
          </a:p>
        </p:txBody>
      </p:sp>
      <p:sp>
        <p:nvSpPr>
          <p:cNvPr id="3" name="Text Placeholder 2"/>
          <p:cNvSpPr>
            <a:spLocks noGrp="1"/>
          </p:cNvSpPr>
          <p:nvPr>
            <p:ph type="body" sz="quarter" idx="10"/>
          </p:nvPr>
        </p:nvSpPr>
        <p:spPr/>
        <p:txBody>
          <a:bodyPr/>
          <a:lstStyle/>
          <a:p>
            <a:endParaRPr lang="en-US"/>
          </a:p>
        </p:txBody>
      </p:sp>
      <p:sp>
        <p:nvSpPr>
          <p:cNvPr id="8" name="Rectangle 7">
            <a:extLst>
              <a:ext uri="{FF2B5EF4-FFF2-40B4-BE49-F238E27FC236}">
                <a16:creationId xmlns:a16="http://schemas.microsoft.com/office/drawing/2014/main" id="{4B0435CA-F059-4E7C-8E86-388A249E42D9}"/>
              </a:ext>
              <a:ext uri="{C183D7F6-B498-43B3-948B-1728B52AA6E4}">
                <adec:decorative xmlns:adec="http://schemas.microsoft.com/office/drawing/2017/decorative" val="1"/>
              </a:ext>
            </a:extLst>
          </p:cNvPr>
          <p:cNvSpPr/>
          <p:nvPr/>
        </p:nvSpPr>
        <p:spPr>
          <a:xfrm>
            <a:off x="588213" y="1184764"/>
            <a:ext cx="4391169" cy="3383244"/>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E8DB5372-9592-490A-B6F2-BAC765BBFD77}"/>
              </a:ext>
            </a:extLst>
          </p:cNvPr>
          <p:cNvSpPr txBox="1">
            <a:spLocks noChangeAspect="1"/>
          </p:cNvSpPr>
          <p:nvPr/>
        </p:nvSpPr>
        <p:spPr>
          <a:xfrm>
            <a:off x="606641" y="1206893"/>
            <a:ext cx="4372740" cy="3358119"/>
          </a:xfrm>
          <a:prstGeom prst="rect">
            <a:avLst/>
          </a:prstGeom>
          <a:noFill/>
        </p:spPr>
        <p:txBody>
          <a:bodyPr wrap="square" lIns="74441" tIns="37221" rIns="74441" bIns="37221" rtlCol="0" anchor="t">
            <a:spAutoFit/>
          </a:bodyPr>
          <a:lstStyle/>
          <a:p>
            <a:pPr>
              <a:spcAft>
                <a:spcPts val="488"/>
              </a:spcAft>
              <a:buClr>
                <a:schemeClr val="tx2"/>
              </a:buClr>
              <a:buSzPct val="100000"/>
            </a:pPr>
            <a:r>
              <a:rPr lang="en-GB" altLang="en-US" sz="1800"/>
              <a:t>Signs and symptoms of someone with an internal or external bleed could be:</a:t>
            </a:r>
          </a:p>
          <a:p>
            <a:pPr marL="365125" indent="-365125">
              <a:spcAft>
                <a:spcPts val="488"/>
              </a:spcAft>
              <a:buClr>
                <a:schemeClr val="tx2"/>
              </a:buClr>
              <a:buSzPct val="100000"/>
              <a:buFont typeface="Lucida Grande"/>
              <a:buChar char="➤"/>
            </a:pPr>
            <a:r>
              <a:rPr lang="en-GB" altLang="en-US" sz="1800"/>
              <a:t>pale, clammy, cold skin</a:t>
            </a:r>
            <a:endParaRPr lang="en-GB" altLang="en-US" sz="1800">
              <a:cs typeface="Arial"/>
            </a:endParaRPr>
          </a:p>
          <a:p>
            <a:pPr marL="365125" indent="-365125">
              <a:spcAft>
                <a:spcPts val="488"/>
              </a:spcAft>
              <a:buClr>
                <a:schemeClr val="tx2"/>
              </a:buClr>
              <a:buSzPct val="100000"/>
              <a:buFont typeface="Lucida Grande"/>
              <a:buChar char="➤"/>
            </a:pPr>
            <a:r>
              <a:rPr lang="en-GB" altLang="en-US" sz="1800"/>
              <a:t>rapid pulse/heart beat</a:t>
            </a:r>
            <a:endParaRPr lang="en-GB" altLang="en-US" sz="1800">
              <a:cs typeface="Arial"/>
            </a:endParaRPr>
          </a:p>
          <a:p>
            <a:pPr marL="365125" indent="-365125">
              <a:spcAft>
                <a:spcPts val="488"/>
              </a:spcAft>
              <a:buClr>
                <a:schemeClr val="tx2"/>
              </a:buClr>
              <a:buSzPct val="100000"/>
              <a:buFont typeface="Lucida Grande"/>
              <a:buChar char="➤"/>
            </a:pPr>
            <a:r>
              <a:rPr lang="en-GB" altLang="en-US" sz="1800"/>
              <a:t>rapid breathing/shortness of breath</a:t>
            </a:r>
            <a:endParaRPr lang="en-GB" altLang="en-US" sz="1800">
              <a:cs typeface="Arial"/>
            </a:endParaRPr>
          </a:p>
          <a:p>
            <a:pPr marL="365125" indent="-365125">
              <a:spcAft>
                <a:spcPts val="488"/>
              </a:spcAft>
              <a:buClr>
                <a:schemeClr val="tx2"/>
              </a:buClr>
              <a:buSzPct val="100000"/>
              <a:buFont typeface="Lucida Grande"/>
              <a:buChar char="➤"/>
            </a:pPr>
            <a:r>
              <a:rPr lang="en-GB" altLang="en-US" sz="1800"/>
              <a:t>feeling dizzy</a:t>
            </a:r>
            <a:endParaRPr lang="en-GB" altLang="en-US" sz="1800">
              <a:cs typeface="Arial"/>
            </a:endParaRPr>
          </a:p>
          <a:p>
            <a:pPr marL="365125" indent="-365125">
              <a:spcAft>
                <a:spcPts val="488"/>
              </a:spcAft>
              <a:buClr>
                <a:schemeClr val="tx2"/>
              </a:buClr>
              <a:buSzPct val="100000"/>
              <a:buFont typeface="Lucida Grande"/>
              <a:buChar char="➤"/>
            </a:pPr>
            <a:r>
              <a:rPr lang="en-GB" altLang="en-US" sz="1800"/>
              <a:t>distress and anxiety</a:t>
            </a:r>
            <a:endParaRPr lang="en-GB" altLang="en-US" sz="1800">
              <a:cs typeface="Arial"/>
            </a:endParaRPr>
          </a:p>
          <a:p>
            <a:pPr marL="365125" indent="-365125">
              <a:spcAft>
                <a:spcPts val="488"/>
              </a:spcAft>
              <a:buClr>
                <a:schemeClr val="tx2"/>
              </a:buClr>
              <a:buSzPct val="100000"/>
              <a:buFont typeface="Lucida Grande"/>
              <a:buChar char="➤"/>
            </a:pPr>
            <a:r>
              <a:rPr lang="en-GB" altLang="en-US" sz="1800"/>
              <a:t>grey/blue tinge to the lips</a:t>
            </a:r>
            <a:endParaRPr lang="en-GB" altLang="en-US" sz="1800">
              <a:cs typeface="Arial"/>
            </a:endParaRPr>
          </a:p>
          <a:p>
            <a:pPr marL="365125" indent="-365125">
              <a:spcAft>
                <a:spcPts val="488"/>
              </a:spcAft>
              <a:buClr>
                <a:schemeClr val="tx2"/>
              </a:buClr>
              <a:buSzPct val="100000"/>
              <a:buFont typeface="Lucida Grande"/>
              <a:buChar char="➤"/>
            </a:pPr>
            <a:r>
              <a:rPr lang="en-GB" altLang="en-US" sz="1800"/>
              <a:t>bruising and pain at site of the injury</a:t>
            </a:r>
            <a:endParaRPr lang="en-GB" altLang="en-US" sz="1800">
              <a:cs typeface="Arial"/>
            </a:endParaRPr>
          </a:p>
          <a:p>
            <a:pPr marL="365125" indent="-365125">
              <a:spcAft>
                <a:spcPts val="488"/>
              </a:spcAft>
              <a:buClr>
                <a:schemeClr val="tx2"/>
              </a:buClr>
              <a:buSzPct val="100000"/>
              <a:buFont typeface="Lucida Grande"/>
              <a:buChar char="➤"/>
            </a:pPr>
            <a:r>
              <a:rPr lang="en-GB" altLang="en-US" sz="1800"/>
              <a:t>loss of responsiveness</a:t>
            </a:r>
            <a:endParaRPr lang="en-GB" altLang="en-US" sz="1800">
              <a:cs typeface="Arial"/>
            </a:endParaRPr>
          </a:p>
        </p:txBody>
      </p:sp>
      <p:sp>
        <p:nvSpPr>
          <p:cNvPr id="11" name="Rectangle 10">
            <a:extLst>
              <a:ext uri="{FF2B5EF4-FFF2-40B4-BE49-F238E27FC236}">
                <a16:creationId xmlns:a16="http://schemas.microsoft.com/office/drawing/2014/main" id="{6EFB0546-06AC-4E93-B211-5B58BD99AA62}"/>
              </a:ext>
              <a:ext uri="{C183D7F6-B498-43B3-948B-1728B52AA6E4}">
                <adec:decorative xmlns:adec="http://schemas.microsoft.com/office/drawing/2017/decorative" val="1"/>
              </a:ext>
            </a:extLst>
          </p:cNvPr>
          <p:cNvSpPr/>
          <p:nvPr/>
        </p:nvSpPr>
        <p:spPr>
          <a:xfrm>
            <a:off x="5128127" y="1188756"/>
            <a:ext cx="3666382" cy="3383244"/>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015FB0E0-ED5F-4B79-B09F-3535336A2CB7}"/>
              </a:ext>
            </a:extLst>
          </p:cNvPr>
          <p:cNvSpPr txBox="1"/>
          <p:nvPr/>
        </p:nvSpPr>
        <p:spPr>
          <a:xfrm>
            <a:off x="5053754" y="1703338"/>
            <a:ext cx="3815128" cy="2677656"/>
          </a:xfrm>
          <a:prstGeom prst="rect">
            <a:avLst/>
          </a:prstGeom>
          <a:noFill/>
        </p:spPr>
        <p:txBody>
          <a:bodyPr wrap="square" rtlCol="0" anchor="t">
            <a:spAutoFit/>
          </a:bodyPr>
          <a:lstStyle/>
          <a:p>
            <a:pPr algn="ctr"/>
            <a:r>
              <a:rPr lang="en-GB" sz="2400" b="1" dirty="0"/>
              <a:t>Question:</a:t>
            </a:r>
          </a:p>
          <a:p>
            <a:pPr algn="ctr"/>
            <a:r>
              <a:rPr lang="en-GB" sz="2400" dirty="0"/>
              <a:t>What action might a person take if they saw somebody with these signs and symptoms?</a:t>
            </a:r>
            <a:endParaRPr lang="en-GB" sz="2400" dirty="0">
              <a:cs typeface="Arial"/>
            </a:endParaRPr>
          </a:p>
          <a:p>
            <a:pPr algn="ctr"/>
            <a:endParaRPr lang="en-GB" sz="2400"/>
          </a:p>
          <a:p>
            <a:pPr algn="ctr"/>
            <a:r>
              <a:rPr lang="en-GB" sz="2400" dirty="0"/>
              <a:t>Explain your answer.</a:t>
            </a:r>
            <a:endParaRPr lang="en-GB" sz="2400" dirty="0">
              <a:cs typeface="Arial"/>
            </a:endParaRPr>
          </a:p>
        </p:txBody>
      </p:sp>
    </p:spTree>
    <p:extLst>
      <p:ext uri="{BB962C8B-B14F-4D97-AF65-F5344CB8AC3E}">
        <p14:creationId xmlns:p14="http://schemas.microsoft.com/office/powerpoint/2010/main" val="3919606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7842D887-9EB6-42E6-AD6B-B7C49D46C012}"/>
              </a:ext>
            </a:extLst>
          </p:cNvPr>
          <p:cNvSpPr>
            <a:spLocks noGrp="1"/>
          </p:cNvSpPr>
          <p:nvPr>
            <p:ph type="title"/>
          </p:nvPr>
        </p:nvSpPr>
        <p:spPr>
          <a:xfrm>
            <a:off x="493200" y="478800"/>
            <a:ext cx="8106790" cy="583884"/>
          </a:xfrm>
        </p:spPr>
        <p:txBody>
          <a:bodyPr/>
          <a:lstStyle/>
          <a:p>
            <a:pPr lvl="0">
              <a:spcAft>
                <a:spcPts val="407"/>
              </a:spcAft>
            </a:pPr>
            <a:r>
              <a:rPr lang="en-GB" sz="3700">
                <a:solidFill>
                  <a:srgbClr val="FFFFFF"/>
                </a:solidFill>
              </a:rPr>
              <a:t>Watch this video </a:t>
            </a:r>
            <a:r>
              <a:rPr lang="en-GB" sz="1400">
                <a:solidFill>
                  <a:srgbClr val="FFFFFF"/>
                </a:solidFill>
              </a:rPr>
              <a:t>(warning content contains scenes of bleeding)</a:t>
            </a:r>
          </a:p>
        </p:txBody>
      </p:sp>
      <p:sp>
        <p:nvSpPr>
          <p:cNvPr id="4" name="Text Placeholder 3">
            <a:extLst>
              <a:ext uri="{FF2B5EF4-FFF2-40B4-BE49-F238E27FC236}">
                <a16:creationId xmlns:a16="http://schemas.microsoft.com/office/drawing/2014/main" id="{5F0338CA-833B-4D52-8812-E4ABB393EEB1}"/>
              </a:ext>
            </a:extLst>
          </p:cNvPr>
          <p:cNvSpPr>
            <a:spLocks noGrp="1"/>
          </p:cNvSpPr>
          <p:nvPr>
            <p:ph type="body" sz="quarter" idx="10"/>
          </p:nvPr>
        </p:nvSpPr>
        <p:spPr>
          <a:xfrm>
            <a:off x="7237435" y="5265781"/>
            <a:ext cx="1575776" cy="309179"/>
          </a:xfrm>
        </p:spPr>
        <p:txBody>
          <a:bodyPr/>
          <a:lstStyle/>
          <a:p>
            <a:endParaRPr lang="en-GB"/>
          </a:p>
        </p:txBody>
      </p:sp>
      <p:sp>
        <p:nvSpPr>
          <p:cNvPr id="5" name="Rectangle 4">
            <a:extLst>
              <a:ext uri="{FF2B5EF4-FFF2-40B4-BE49-F238E27FC236}">
                <a16:creationId xmlns:a16="http://schemas.microsoft.com/office/drawing/2014/main" id="{66B76E73-EAF1-42ED-9404-761AF6FE4CDC}"/>
              </a:ext>
            </a:extLst>
          </p:cNvPr>
          <p:cNvSpPr/>
          <p:nvPr/>
        </p:nvSpPr>
        <p:spPr>
          <a:xfrm>
            <a:off x="2697128" y="2211169"/>
            <a:ext cx="3749744" cy="646331"/>
          </a:xfrm>
          <a:prstGeom prst="rect">
            <a:avLst/>
          </a:prstGeom>
        </p:spPr>
        <p:txBody>
          <a:bodyPr wrap="none">
            <a:spAutoFit/>
          </a:bodyPr>
          <a:lstStyle/>
          <a:p>
            <a:r>
              <a:rPr lang="en-GB" sz="3600" b="1">
                <a:hlinkClick r:id="rId2"/>
              </a:rPr>
              <a:t>SEVERE BLEED</a:t>
            </a:r>
            <a:endParaRPr lang="en-GB" sz="3600" b="1"/>
          </a:p>
        </p:txBody>
      </p:sp>
    </p:spTree>
    <p:extLst>
      <p:ext uri="{BB962C8B-B14F-4D97-AF65-F5344CB8AC3E}">
        <p14:creationId xmlns:p14="http://schemas.microsoft.com/office/powerpoint/2010/main" val="3407651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DC856-9181-4D60-9F45-5CEA4633A22D}"/>
              </a:ext>
            </a:extLst>
          </p:cNvPr>
          <p:cNvSpPr>
            <a:spLocks noGrp="1"/>
          </p:cNvSpPr>
          <p:nvPr>
            <p:ph type="title"/>
          </p:nvPr>
        </p:nvSpPr>
        <p:spPr>
          <a:xfrm>
            <a:off x="493199" y="478800"/>
            <a:ext cx="5695087" cy="525496"/>
          </a:xfrm>
        </p:spPr>
        <p:txBody>
          <a:bodyPr vert="horz" lIns="70925" tIns="35464" rIns="70925" bIns="35464" rtlCol="0" anchor="t">
            <a:noAutofit/>
          </a:bodyPr>
          <a:lstStyle/>
          <a:p>
            <a:r>
              <a:rPr lang="en-GB" sz="3700">
                <a:ea typeface="MS PGothic"/>
              </a:rPr>
              <a:t>Your turn: Severe bleeds</a:t>
            </a:r>
          </a:p>
        </p:txBody>
      </p:sp>
      <p:sp>
        <p:nvSpPr>
          <p:cNvPr id="4" name="Rectangle 3">
            <a:extLst>
              <a:ext uri="{FF2B5EF4-FFF2-40B4-BE49-F238E27FC236}">
                <a16:creationId xmlns:a16="http://schemas.microsoft.com/office/drawing/2014/main" id="{BE4EE0F6-F4D4-44AB-A6F5-EEC56BE57042}"/>
              </a:ext>
            </a:extLst>
          </p:cNvPr>
          <p:cNvSpPr>
            <a:spLocks noChangeAspect="1"/>
          </p:cNvSpPr>
          <p:nvPr/>
        </p:nvSpPr>
        <p:spPr>
          <a:xfrm>
            <a:off x="992943" y="1361005"/>
            <a:ext cx="1110163" cy="461665"/>
          </a:xfrm>
          <a:prstGeom prst="rect">
            <a:avLst/>
          </a:prstGeom>
        </p:spPr>
        <p:txBody>
          <a:bodyPr wrap="square">
            <a:spAutoFit/>
          </a:bodyPr>
          <a:lstStyle/>
          <a:p>
            <a:pPr marL="179231" indent="-179231">
              <a:spcAft>
                <a:spcPts val="408"/>
              </a:spcAft>
            </a:pPr>
            <a:r>
              <a:rPr lang="en-GB" sz="1200" b="1">
                <a:solidFill>
                  <a:srgbClr val="007A53"/>
                </a:solidFill>
              </a:rPr>
              <a:t>1.</a:t>
            </a:r>
            <a:r>
              <a:rPr lang="en-GB" sz="1200" b="1">
                <a:solidFill>
                  <a:prstClr val="black"/>
                </a:solidFill>
              </a:rPr>
              <a:t>	Put on gloves</a:t>
            </a:r>
            <a:endParaRPr lang="en-GB" sz="1200">
              <a:solidFill>
                <a:prstClr val="black"/>
              </a:solidFill>
            </a:endParaRPr>
          </a:p>
        </p:txBody>
      </p:sp>
      <p:pic>
        <p:nvPicPr>
          <p:cNvPr id="5" name="Picture 4">
            <a:extLst>
              <a:ext uri="{FF2B5EF4-FFF2-40B4-BE49-F238E27FC236}">
                <a16:creationId xmlns:a16="http://schemas.microsoft.com/office/drawing/2014/main" id="{F06F15D8-44E4-49E5-B97F-991D76744523}"/>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15936" t="14800" b="16134"/>
          <a:stretch/>
        </p:blipFill>
        <p:spPr>
          <a:xfrm>
            <a:off x="1389922" y="1671217"/>
            <a:ext cx="1080485" cy="887728"/>
          </a:xfrm>
          <a:prstGeom prst="rect">
            <a:avLst/>
          </a:prstGeom>
        </p:spPr>
      </p:pic>
      <p:sp>
        <p:nvSpPr>
          <p:cNvPr id="6" name="Rectangle 5">
            <a:extLst>
              <a:ext uri="{FF2B5EF4-FFF2-40B4-BE49-F238E27FC236}">
                <a16:creationId xmlns:a16="http://schemas.microsoft.com/office/drawing/2014/main" id="{7253E0C2-C8B1-4E08-BE00-140272FA331F}"/>
              </a:ext>
            </a:extLst>
          </p:cNvPr>
          <p:cNvSpPr>
            <a:spLocks noChangeAspect="1"/>
          </p:cNvSpPr>
          <p:nvPr/>
        </p:nvSpPr>
        <p:spPr>
          <a:xfrm>
            <a:off x="3150846" y="1361005"/>
            <a:ext cx="1353506" cy="1436291"/>
          </a:xfrm>
          <a:prstGeom prst="rect">
            <a:avLst/>
          </a:prstGeom>
        </p:spPr>
        <p:txBody>
          <a:bodyPr wrap="square">
            <a:spAutoFit/>
          </a:bodyPr>
          <a:lstStyle/>
          <a:p>
            <a:pPr marL="179231" indent="-179231">
              <a:spcAft>
                <a:spcPts val="408"/>
              </a:spcAft>
            </a:pPr>
            <a:r>
              <a:rPr lang="en-GB" sz="1200" b="1">
                <a:solidFill>
                  <a:srgbClr val="007A53"/>
                </a:solidFill>
              </a:rPr>
              <a:t>2.</a:t>
            </a:r>
            <a:r>
              <a:rPr lang="en-GB" sz="1200" b="1">
                <a:solidFill>
                  <a:prstClr val="black"/>
                </a:solidFill>
              </a:rPr>
              <a:t>	Apply pressure to the wound</a:t>
            </a:r>
          </a:p>
          <a:p>
            <a:pPr marL="179231" indent="-179231">
              <a:buSzPct val="100000"/>
              <a:buBlip>
                <a:blip r:embed="rId4"/>
              </a:buBlip>
            </a:pPr>
            <a:r>
              <a:rPr lang="en-GB" sz="1200">
                <a:solidFill>
                  <a:prstClr val="black"/>
                </a:solidFill>
              </a:rPr>
              <a:t>(but only if there is nothing stuck in it)</a:t>
            </a:r>
          </a:p>
        </p:txBody>
      </p:sp>
      <p:pic>
        <p:nvPicPr>
          <p:cNvPr id="7" name="Picture 6">
            <a:extLst>
              <a:ext uri="{FF2B5EF4-FFF2-40B4-BE49-F238E27FC236}">
                <a16:creationId xmlns:a16="http://schemas.microsoft.com/office/drawing/2014/main" id="{C97CA2AA-788C-488B-A1C6-78A11F29E79D}"/>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l="12205" t="21485" r="8185"/>
          <a:stretch/>
        </p:blipFill>
        <p:spPr>
          <a:xfrm>
            <a:off x="4288436" y="1283965"/>
            <a:ext cx="1525690" cy="1504709"/>
          </a:xfrm>
          <a:prstGeom prst="rect">
            <a:avLst/>
          </a:prstGeom>
        </p:spPr>
      </p:pic>
      <p:sp>
        <p:nvSpPr>
          <p:cNvPr id="8" name="Rectangle 7">
            <a:extLst>
              <a:ext uri="{FF2B5EF4-FFF2-40B4-BE49-F238E27FC236}">
                <a16:creationId xmlns:a16="http://schemas.microsoft.com/office/drawing/2014/main" id="{C0C3F58B-F28F-428D-8687-5B70059B7054}"/>
              </a:ext>
            </a:extLst>
          </p:cNvPr>
          <p:cNvSpPr>
            <a:spLocks noChangeAspect="1"/>
          </p:cNvSpPr>
          <p:nvPr/>
        </p:nvSpPr>
        <p:spPr>
          <a:xfrm>
            <a:off x="6069995" y="1361005"/>
            <a:ext cx="2351091" cy="1620957"/>
          </a:xfrm>
          <a:prstGeom prst="rect">
            <a:avLst/>
          </a:prstGeom>
        </p:spPr>
        <p:txBody>
          <a:bodyPr wrap="square">
            <a:spAutoFit/>
          </a:bodyPr>
          <a:lstStyle/>
          <a:p>
            <a:pPr marL="179231" indent="-179231">
              <a:spcAft>
                <a:spcPts val="408"/>
              </a:spcAft>
            </a:pPr>
            <a:r>
              <a:rPr lang="en-GB" sz="1200" b="1">
                <a:solidFill>
                  <a:srgbClr val="007A53"/>
                </a:solidFill>
              </a:rPr>
              <a:t>3.</a:t>
            </a:r>
            <a:r>
              <a:rPr lang="en-GB" sz="1200" b="1">
                <a:solidFill>
                  <a:prstClr val="black"/>
                </a:solidFill>
              </a:rPr>
              <a:t>	Apply a dressing to the wound</a:t>
            </a:r>
          </a:p>
          <a:p>
            <a:pPr marL="179231" indent="-179231">
              <a:buSzPct val="100000"/>
              <a:buBlip>
                <a:blip r:embed="rId4"/>
              </a:buBlip>
            </a:pPr>
            <a:r>
              <a:rPr lang="en-GB" sz="1200">
                <a:solidFill>
                  <a:prstClr val="black"/>
                </a:solidFill>
              </a:rPr>
              <a:t>the pad goes over the injury</a:t>
            </a:r>
          </a:p>
          <a:p>
            <a:pPr marL="179231" indent="-179231">
              <a:buSzPct val="100000"/>
              <a:buBlip>
                <a:blip r:embed="rId4"/>
              </a:buBlip>
            </a:pPr>
            <a:r>
              <a:rPr lang="en-GB" sz="1200">
                <a:solidFill>
                  <a:prstClr val="black"/>
                </a:solidFill>
              </a:rPr>
              <a:t>use bandage to secure it in place</a:t>
            </a:r>
          </a:p>
          <a:p>
            <a:pPr marL="179231" indent="-179231">
              <a:buSzPct val="100000"/>
              <a:buBlip>
                <a:blip r:embed="rId4"/>
              </a:buBlip>
            </a:pPr>
            <a:r>
              <a:rPr lang="en-GB" sz="1200">
                <a:solidFill>
                  <a:prstClr val="black"/>
                </a:solidFill>
              </a:rPr>
              <a:t>make sure the bandage is not too tight</a:t>
            </a:r>
          </a:p>
          <a:p>
            <a:pPr marL="179231" indent="-179231">
              <a:buSzPct val="100000"/>
              <a:buBlip>
                <a:blip r:embed="rId4"/>
              </a:buBlip>
            </a:pPr>
            <a:r>
              <a:rPr lang="en-GB" sz="1200">
                <a:solidFill>
                  <a:prstClr val="black"/>
                </a:solidFill>
              </a:rPr>
              <a:t>call 999/112 </a:t>
            </a:r>
          </a:p>
        </p:txBody>
      </p:sp>
      <p:sp>
        <p:nvSpPr>
          <p:cNvPr id="11" name="Rectangle 10">
            <a:extLst>
              <a:ext uri="{FF2B5EF4-FFF2-40B4-BE49-F238E27FC236}">
                <a16:creationId xmlns:a16="http://schemas.microsoft.com/office/drawing/2014/main" id="{A453D062-777C-4468-BDE2-487559E5435C}"/>
              </a:ext>
            </a:extLst>
          </p:cNvPr>
          <p:cNvSpPr>
            <a:spLocks noChangeAspect="1"/>
          </p:cNvSpPr>
          <p:nvPr/>
        </p:nvSpPr>
        <p:spPr>
          <a:xfrm>
            <a:off x="786320" y="3300051"/>
            <a:ext cx="1898140" cy="882293"/>
          </a:xfrm>
          <a:prstGeom prst="rect">
            <a:avLst/>
          </a:prstGeom>
        </p:spPr>
        <p:txBody>
          <a:bodyPr wrap="square">
            <a:spAutoFit/>
          </a:bodyPr>
          <a:lstStyle/>
          <a:p>
            <a:pPr marL="179231" indent="-179231">
              <a:spcAft>
                <a:spcPts val="408"/>
              </a:spcAft>
            </a:pPr>
            <a:r>
              <a:rPr lang="en-GB" sz="1200" b="1">
                <a:solidFill>
                  <a:srgbClr val="007A53"/>
                </a:solidFill>
              </a:rPr>
              <a:t>4.</a:t>
            </a:r>
            <a:r>
              <a:rPr lang="en-GB" sz="1200" b="1">
                <a:solidFill>
                  <a:prstClr val="black"/>
                </a:solidFill>
              </a:rPr>
              <a:t>	Apply second dressing, if needed</a:t>
            </a:r>
          </a:p>
          <a:p>
            <a:pPr marL="179231" indent="-179231">
              <a:buSzPct val="100000"/>
              <a:buBlip>
                <a:blip r:embed="rId4"/>
              </a:buBlip>
            </a:pPr>
            <a:r>
              <a:rPr lang="en-GB" sz="1200">
                <a:solidFill>
                  <a:prstClr val="black"/>
                </a:solidFill>
              </a:rPr>
              <a:t>no more than two dressings at a time</a:t>
            </a:r>
          </a:p>
        </p:txBody>
      </p:sp>
      <p:pic>
        <p:nvPicPr>
          <p:cNvPr id="12" name="Picture 11">
            <a:extLst>
              <a:ext uri="{FF2B5EF4-FFF2-40B4-BE49-F238E27FC236}">
                <a16:creationId xmlns:a16="http://schemas.microsoft.com/office/drawing/2014/main" id="{BA0E858F-E178-4C88-B414-90FEA96306A9}"/>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l="16629" t="19578"/>
          <a:stretch/>
        </p:blipFill>
        <p:spPr>
          <a:xfrm>
            <a:off x="2470407" y="3225866"/>
            <a:ext cx="1578565" cy="1522732"/>
          </a:xfrm>
          <a:prstGeom prst="rect">
            <a:avLst/>
          </a:prstGeom>
        </p:spPr>
      </p:pic>
      <p:sp>
        <p:nvSpPr>
          <p:cNvPr id="9" name="Rectangle 8">
            <a:extLst>
              <a:ext uri="{FF2B5EF4-FFF2-40B4-BE49-F238E27FC236}">
                <a16:creationId xmlns:a16="http://schemas.microsoft.com/office/drawing/2014/main" id="{D86E116D-5370-4E90-B3C6-AE67E7181E6B}"/>
              </a:ext>
            </a:extLst>
          </p:cNvPr>
          <p:cNvSpPr>
            <a:spLocks noChangeAspect="1"/>
          </p:cNvSpPr>
          <p:nvPr/>
        </p:nvSpPr>
        <p:spPr>
          <a:xfrm>
            <a:off x="4210172" y="3211322"/>
            <a:ext cx="1709924" cy="1805623"/>
          </a:xfrm>
          <a:prstGeom prst="rect">
            <a:avLst/>
          </a:prstGeom>
        </p:spPr>
        <p:txBody>
          <a:bodyPr wrap="square">
            <a:spAutoFit/>
          </a:bodyPr>
          <a:lstStyle/>
          <a:p>
            <a:pPr marL="179231" indent="-179231">
              <a:spcAft>
                <a:spcPts val="408"/>
              </a:spcAft>
            </a:pPr>
            <a:r>
              <a:rPr lang="en-GB" sz="1200" b="1">
                <a:solidFill>
                  <a:srgbClr val="007A53"/>
                </a:solidFill>
              </a:rPr>
              <a:t>5.</a:t>
            </a:r>
            <a:r>
              <a:rPr lang="en-GB" sz="1200" b="1">
                <a:solidFill>
                  <a:prstClr val="black"/>
                </a:solidFill>
              </a:rPr>
              <a:t>	If an object is in the wound, do NOT remove</a:t>
            </a:r>
          </a:p>
          <a:p>
            <a:pPr marL="179231" indent="-179231">
              <a:buSzPct val="100000"/>
              <a:buBlip>
                <a:blip r:embed="rId4"/>
              </a:buBlip>
            </a:pPr>
            <a:r>
              <a:rPr lang="en-GB" sz="1200">
                <a:solidFill>
                  <a:prstClr val="black"/>
                </a:solidFill>
              </a:rPr>
              <a:t>put a pad on either side of the object</a:t>
            </a:r>
          </a:p>
          <a:p>
            <a:pPr marL="179231" indent="-179231">
              <a:buSzPct val="100000"/>
              <a:buBlip>
                <a:blip r:embed="rId4"/>
              </a:buBlip>
            </a:pPr>
            <a:r>
              <a:rPr lang="en-GB" sz="1200">
                <a:solidFill>
                  <a:prstClr val="black"/>
                </a:solidFill>
              </a:rPr>
              <a:t>bandage carefully over the pads without pushing the object in any further</a:t>
            </a:r>
          </a:p>
        </p:txBody>
      </p:sp>
      <p:pic>
        <p:nvPicPr>
          <p:cNvPr id="10" name="Picture 9">
            <a:extLst>
              <a:ext uri="{FF2B5EF4-FFF2-40B4-BE49-F238E27FC236}">
                <a16:creationId xmlns:a16="http://schemas.microsoft.com/office/drawing/2014/main" id="{DA88E552-A519-4A89-86E1-5FBF68B24377}"/>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Lst>
          </a:blip>
          <a:srcRect l="11627" t="20230" r="7152"/>
          <a:stretch/>
        </p:blipFill>
        <p:spPr>
          <a:xfrm>
            <a:off x="5772903" y="3222848"/>
            <a:ext cx="1556585" cy="1528767"/>
          </a:xfrm>
          <a:prstGeom prst="rect">
            <a:avLst/>
          </a:prstGeom>
        </p:spPr>
      </p:pic>
      <p:sp>
        <p:nvSpPr>
          <p:cNvPr id="13" name="Text Placeholder 2">
            <a:extLst>
              <a:ext uri="{FF2B5EF4-FFF2-40B4-BE49-F238E27FC236}">
                <a16:creationId xmlns:a16="http://schemas.microsoft.com/office/drawing/2014/main" id="{C1833FD7-3203-485C-A9D1-97359ADE28E3}"/>
              </a:ext>
            </a:extLst>
          </p:cNvPr>
          <p:cNvSpPr>
            <a:spLocks noGrp="1"/>
          </p:cNvSpPr>
          <p:nvPr>
            <p:ph type="body" sz="quarter" idx="10"/>
          </p:nvPr>
        </p:nvSpPr>
        <p:spPr>
          <a:xfrm>
            <a:off x="7237435" y="5265781"/>
            <a:ext cx="1575776" cy="309179"/>
          </a:xfrm>
        </p:spPr>
        <p:txBody>
          <a:bodyPr/>
          <a:lstStyle/>
          <a:p>
            <a:endParaRPr lang="en-US"/>
          </a:p>
        </p:txBody>
      </p:sp>
    </p:spTree>
    <p:extLst>
      <p:ext uri="{BB962C8B-B14F-4D97-AF65-F5344CB8AC3E}">
        <p14:creationId xmlns:p14="http://schemas.microsoft.com/office/powerpoint/2010/main" val="92485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756236B-91CB-491E-9BF3-398D652D370E}"/>
              </a:ext>
            </a:extLst>
          </p:cNvPr>
          <p:cNvSpPr>
            <a:spLocks noGrp="1"/>
          </p:cNvSpPr>
          <p:nvPr>
            <p:ph type="title"/>
          </p:nvPr>
        </p:nvSpPr>
        <p:spPr>
          <a:xfrm>
            <a:off x="493200" y="478800"/>
            <a:ext cx="5082002" cy="499137"/>
          </a:xfrm>
        </p:spPr>
        <p:txBody>
          <a:bodyPr lIns="104287" tIns="52144" rIns="104287" bIns="52144" anchor="t"/>
          <a:lstStyle/>
          <a:p>
            <a:r>
              <a:rPr lang="en-GB" sz="3700"/>
              <a:t>Your turn: Nosebleed</a:t>
            </a:r>
          </a:p>
        </p:txBody>
      </p:sp>
      <p:sp>
        <p:nvSpPr>
          <p:cNvPr id="8" name="Rectangle 7">
            <a:extLst>
              <a:ext uri="{FF2B5EF4-FFF2-40B4-BE49-F238E27FC236}">
                <a16:creationId xmlns:a16="http://schemas.microsoft.com/office/drawing/2014/main" id="{AD8F6D05-965F-4F78-BC62-DB2E0C0068E5}"/>
              </a:ext>
            </a:extLst>
          </p:cNvPr>
          <p:cNvSpPr>
            <a:spLocks noChangeAspect="1"/>
          </p:cNvSpPr>
          <p:nvPr/>
        </p:nvSpPr>
        <p:spPr>
          <a:xfrm>
            <a:off x="900191" y="1250316"/>
            <a:ext cx="1538209" cy="882293"/>
          </a:xfrm>
          <a:prstGeom prst="rect">
            <a:avLst/>
          </a:prstGeom>
        </p:spPr>
        <p:txBody>
          <a:bodyPr wrap="square">
            <a:spAutoFit/>
          </a:bodyPr>
          <a:lstStyle/>
          <a:p>
            <a:pPr marL="179223" indent="-179223">
              <a:spcAft>
                <a:spcPts val="408"/>
              </a:spcAft>
              <a:defRPr/>
            </a:pPr>
            <a:r>
              <a:rPr lang="en-GB" sz="1200" b="1">
                <a:solidFill>
                  <a:srgbClr val="007A53"/>
                </a:solidFill>
              </a:rPr>
              <a:t>1.</a:t>
            </a:r>
            <a:r>
              <a:rPr lang="en-GB" sz="1200" b="1">
                <a:solidFill>
                  <a:prstClr val="black"/>
                </a:solidFill>
              </a:rPr>
              <a:t>	Sit</a:t>
            </a:r>
          </a:p>
          <a:p>
            <a:pPr marL="179223" indent="-179223">
              <a:buSzPct val="100000"/>
              <a:buBlip>
                <a:blip r:embed="rId3"/>
              </a:buBlip>
              <a:defRPr/>
            </a:pPr>
            <a:r>
              <a:rPr lang="en-GB" sz="1200">
                <a:solidFill>
                  <a:prstClr val="black"/>
                </a:solidFill>
              </a:rPr>
              <a:t>the casualty down leaning forward</a:t>
            </a:r>
          </a:p>
        </p:txBody>
      </p:sp>
      <p:pic>
        <p:nvPicPr>
          <p:cNvPr id="13" name="Picture 12">
            <a:extLst>
              <a:ext uri="{FF2B5EF4-FFF2-40B4-BE49-F238E27FC236}">
                <a16:creationId xmlns:a16="http://schemas.microsoft.com/office/drawing/2014/main" id="{425FC930-5BA8-4C2C-8463-858C2E509A1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822077" y="1070402"/>
            <a:ext cx="1775531" cy="1787098"/>
          </a:xfrm>
          <a:prstGeom prst="rect">
            <a:avLst/>
          </a:prstGeom>
        </p:spPr>
      </p:pic>
      <p:sp>
        <p:nvSpPr>
          <p:cNvPr id="9" name="Rectangle 8">
            <a:extLst>
              <a:ext uri="{FF2B5EF4-FFF2-40B4-BE49-F238E27FC236}">
                <a16:creationId xmlns:a16="http://schemas.microsoft.com/office/drawing/2014/main" id="{389DC461-D46D-4D59-A86B-0161078DD146}"/>
              </a:ext>
            </a:extLst>
          </p:cNvPr>
          <p:cNvSpPr>
            <a:spLocks noChangeAspect="1"/>
          </p:cNvSpPr>
          <p:nvPr/>
        </p:nvSpPr>
        <p:spPr>
          <a:xfrm>
            <a:off x="3471147" y="1269605"/>
            <a:ext cx="2138093" cy="882293"/>
          </a:xfrm>
          <a:prstGeom prst="rect">
            <a:avLst/>
          </a:prstGeom>
        </p:spPr>
        <p:txBody>
          <a:bodyPr wrap="square">
            <a:spAutoFit/>
          </a:bodyPr>
          <a:lstStyle/>
          <a:p>
            <a:pPr marL="179223" indent="-179223">
              <a:spcAft>
                <a:spcPts val="408"/>
              </a:spcAft>
              <a:defRPr/>
            </a:pPr>
            <a:r>
              <a:rPr lang="en-GB" sz="1200" b="1">
                <a:solidFill>
                  <a:srgbClr val="007A53"/>
                </a:solidFill>
              </a:rPr>
              <a:t>2.</a:t>
            </a:r>
            <a:r>
              <a:rPr lang="en-GB" sz="1200" b="1">
                <a:solidFill>
                  <a:prstClr val="black"/>
                </a:solidFill>
              </a:rPr>
              <a:t>	Ask</a:t>
            </a:r>
          </a:p>
          <a:p>
            <a:pPr marL="179223" indent="-179223">
              <a:buSzPct val="100000"/>
              <a:buBlip>
                <a:blip r:embed="rId3"/>
              </a:buBlip>
              <a:defRPr/>
            </a:pPr>
            <a:r>
              <a:rPr lang="en-GB" sz="1200">
                <a:solidFill>
                  <a:prstClr val="black"/>
                </a:solidFill>
              </a:rPr>
              <a:t>them to pinch the soft part of their nose for 10 minutes</a:t>
            </a:r>
          </a:p>
        </p:txBody>
      </p:sp>
      <p:sp>
        <p:nvSpPr>
          <p:cNvPr id="10" name="Rectangle 9">
            <a:extLst>
              <a:ext uri="{FF2B5EF4-FFF2-40B4-BE49-F238E27FC236}">
                <a16:creationId xmlns:a16="http://schemas.microsoft.com/office/drawing/2014/main" id="{CD5CEE9F-FAFD-4A34-8C5E-DEA909EE4CE9}"/>
              </a:ext>
            </a:extLst>
          </p:cNvPr>
          <p:cNvSpPr>
            <a:spLocks noChangeAspect="1"/>
          </p:cNvSpPr>
          <p:nvPr/>
        </p:nvSpPr>
        <p:spPr>
          <a:xfrm>
            <a:off x="5818247" y="1258609"/>
            <a:ext cx="2157927" cy="1066959"/>
          </a:xfrm>
          <a:prstGeom prst="rect">
            <a:avLst/>
          </a:prstGeom>
        </p:spPr>
        <p:txBody>
          <a:bodyPr wrap="square">
            <a:spAutoFit/>
          </a:bodyPr>
          <a:lstStyle/>
          <a:p>
            <a:pPr marL="179223" indent="-179223">
              <a:spcAft>
                <a:spcPts val="408"/>
              </a:spcAft>
              <a:defRPr/>
            </a:pPr>
            <a:r>
              <a:rPr lang="en-GB" sz="1200" b="1">
                <a:solidFill>
                  <a:srgbClr val="007A53"/>
                </a:solidFill>
              </a:rPr>
              <a:t>3.</a:t>
            </a:r>
            <a:r>
              <a:rPr lang="en-GB" sz="1200" b="1">
                <a:solidFill>
                  <a:prstClr val="black"/>
                </a:solidFill>
              </a:rPr>
              <a:t>	Check</a:t>
            </a:r>
          </a:p>
          <a:p>
            <a:pPr marL="179223" indent="-179223">
              <a:buSzPct val="100000"/>
              <a:buBlip>
                <a:blip r:embed="rId3"/>
              </a:buBlip>
              <a:defRPr/>
            </a:pPr>
            <a:r>
              <a:rPr lang="en-GB" sz="1200">
                <a:solidFill>
                  <a:prstClr val="black"/>
                </a:solidFill>
              </a:rPr>
              <a:t>if the bleeding has stopped</a:t>
            </a:r>
          </a:p>
          <a:p>
            <a:pPr marL="179223" indent="-179223">
              <a:buSzPct val="100000"/>
              <a:buBlip>
                <a:blip r:embed="rId3"/>
              </a:buBlip>
              <a:defRPr/>
            </a:pPr>
            <a:r>
              <a:rPr lang="en-GB" sz="1200">
                <a:solidFill>
                  <a:prstClr val="black"/>
                </a:solidFill>
              </a:rPr>
              <a:t>if still bleeding pinch nose for a further 10 minutes</a:t>
            </a:r>
          </a:p>
        </p:txBody>
      </p:sp>
      <p:sp>
        <p:nvSpPr>
          <p:cNvPr id="11" name="Rectangle 10">
            <a:extLst>
              <a:ext uri="{FF2B5EF4-FFF2-40B4-BE49-F238E27FC236}">
                <a16:creationId xmlns:a16="http://schemas.microsoft.com/office/drawing/2014/main" id="{2D1EEC16-429F-4AF8-B7AB-5333DDD5F900}"/>
              </a:ext>
            </a:extLst>
          </p:cNvPr>
          <p:cNvSpPr>
            <a:spLocks noChangeAspect="1"/>
          </p:cNvSpPr>
          <p:nvPr/>
        </p:nvSpPr>
        <p:spPr>
          <a:xfrm>
            <a:off x="1331786" y="3030420"/>
            <a:ext cx="1728984" cy="882293"/>
          </a:xfrm>
          <a:prstGeom prst="rect">
            <a:avLst/>
          </a:prstGeom>
        </p:spPr>
        <p:txBody>
          <a:bodyPr wrap="square">
            <a:spAutoFit/>
          </a:bodyPr>
          <a:lstStyle/>
          <a:p>
            <a:pPr marL="179223" indent="-179223">
              <a:spcAft>
                <a:spcPts val="408"/>
              </a:spcAft>
              <a:defRPr/>
            </a:pPr>
            <a:r>
              <a:rPr lang="en-GB" sz="1200" b="1">
                <a:solidFill>
                  <a:srgbClr val="007A53"/>
                </a:solidFill>
              </a:rPr>
              <a:t>4.</a:t>
            </a:r>
            <a:r>
              <a:rPr lang="en-GB" sz="1200" b="1">
                <a:solidFill>
                  <a:prstClr val="black"/>
                </a:solidFill>
              </a:rPr>
              <a:t>	Recheck</a:t>
            </a:r>
          </a:p>
          <a:p>
            <a:pPr marL="179223" indent="-179223">
              <a:buSzPct val="100000"/>
              <a:buBlip>
                <a:blip r:embed="rId3"/>
              </a:buBlip>
              <a:defRPr/>
            </a:pPr>
            <a:r>
              <a:rPr lang="en-GB" sz="1200">
                <a:solidFill>
                  <a:prstClr val="black"/>
                </a:solidFill>
              </a:rPr>
              <a:t>if still bleeding pinch  for a further 10 minutes</a:t>
            </a:r>
          </a:p>
        </p:txBody>
      </p:sp>
      <p:sp>
        <p:nvSpPr>
          <p:cNvPr id="12" name="Rectangle 11">
            <a:extLst>
              <a:ext uri="{FF2B5EF4-FFF2-40B4-BE49-F238E27FC236}">
                <a16:creationId xmlns:a16="http://schemas.microsoft.com/office/drawing/2014/main" id="{77D5F5ED-78FA-4B88-AB56-7CD864999359}"/>
              </a:ext>
            </a:extLst>
          </p:cNvPr>
          <p:cNvSpPr>
            <a:spLocks noChangeAspect="1"/>
          </p:cNvSpPr>
          <p:nvPr/>
        </p:nvSpPr>
        <p:spPr>
          <a:xfrm>
            <a:off x="4306750" y="2850375"/>
            <a:ext cx="2157927" cy="1066959"/>
          </a:xfrm>
          <a:prstGeom prst="rect">
            <a:avLst/>
          </a:prstGeom>
        </p:spPr>
        <p:txBody>
          <a:bodyPr wrap="square">
            <a:spAutoFit/>
          </a:bodyPr>
          <a:lstStyle/>
          <a:p>
            <a:pPr marL="179223" indent="-179223">
              <a:spcAft>
                <a:spcPts val="408"/>
              </a:spcAft>
              <a:defRPr/>
            </a:pPr>
            <a:r>
              <a:rPr lang="en-GB" sz="1200" b="1">
                <a:solidFill>
                  <a:srgbClr val="007A53"/>
                </a:solidFill>
              </a:rPr>
              <a:t>5.</a:t>
            </a:r>
            <a:r>
              <a:rPr lang="en-GB" sz="1200" b="1">
                <a:solidFill>
                  <a:prstClr val="black"/>
                </a:solidFill>
              </a:rPr>
              <a:t>	Help</a:t>
            </a:r>
          </a:p>
          <a:p>
            <a:pPr marL="179223" indent="-179223">
              <a:buSzPct val="100000"/>
              <a:buBlip>
                <a:blip r:embed="rId3"/>
              </a:buBlip>
              <a:defRPr/>
            </a:pPr>
            <a:r>
              <a:rPr lang="en-GB" sz="1200">
                <a:solidFill>
                  <a:prstClr val="black"/>
                </a:solidFill>
              </a:rPr>
              <a:t>if bleeding has not stopped after a maximum of 30 minutes seek medical help</a:t>
            </a:r>
          </a:p>
        </p:txBody>
      </p:sp>
      <p:pic>
        <p:nvPicPr>
          <p:cNvPr id="14" name="Picture 13">
            <a:extLst>
              <a:ext uri="{FF2B5EF4-FFF2-40B4-BE49-F238E27FC236}">
                <a16:creationId xmlns:a16="http://schemas.microsoft.com/office/drawing/2014/main" id="{5150D2CD-53C9-4644-B707-33FF470B066A}"/>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197586" y="2236330"/>
            <a:ext cx="1039849" cy="1787098"/>
          </a:xfrm>
          <a:prstGeom prst="rect">
            <a:avLst/>
          </a:prstGeom>
        </p:spPr>
      </p:pic>
      <p:sp>
        <p:nvSpPr>
          <p:cNvPr id="15" name="Text Placeholder 2">
            <a:extLst>
              <a:ext uri="{FF2B5EF4-FFF2-40B4-BE49-F238E27FC236}">
                <a16:creationId xmlns:a16="http://schemas.microsoft.com/office/drawing/2014/main" id="{746D3762-E46A-40FF-B281-3483F460A3CB}"/>
              </a:ext>
            </a:extLst>
          </p:cNvPr>
          <p:cNvSpPr>
            <a:spLocks noGrp="1"/>
          </p:cNvSpPr>
          <p:nvPr>
            <p:ph type="body" sz="quarter" idx="10"/>
          </p:nvPr>
        </p:nvSpPr>
        <p:spPr>
          <a:xfrm>
            <a:off x="7237435" y="5265781"/>
            <a:ext cx="1575776" cy="309179"/>
          </a:xfrm>
        </p:spPr>
        <p:txBody>
          <a:bodyPr/>
          <a:lstStyle/>
          <a:p>
            <a:endParaRPr lang="en-US"/>
          </a:p>
        </p:txBody>
      </p:sp>
    </p:spTree>
    <p:extLst>
      <p:ext uri="{BB962C8B-B14F-4D97-AF65-F5344CB8AC3E}">
        <p14:creationId xmlns:p14="http://schemas.microsoft.com/office/powerpoint/2010/main" val="1351604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01E5FB5-59F0-468E-A6BF-98AF6E7D1D41}"/>
              </a:ext>
            </a:extLst>
          </p:cNvPr>
          <p:cNvSpPr>
            <a:spLocks noGrp="1"/>
          </p:cNvSpPr>
          <p:nvPr>
            <p:ph idx="16"/>
          </p:nvPr>
        </p:nvSpPr>
        <p:spPr>
          <a:xfrm>
            <a:off x="493200" y="453600"/>
            <a:ext cx="1877116" cy="551146"/>
          </a:xfrm>
        </p:spPr>
        <p:txBody>
          <a:bodyPr/>
          <a:lstStyle/>
          <a:p>
            <a:r>
              <a:rPr lang="en-GB"/>
              <a:t>Activity</a:t>
            </a:r>
          </a:p>
        </p:txBody>
      </p:sp>
      <p:sp>
        <p:nvSpPr>
          <p:cNvPr id="7" name="Content Placeholder 6">
            <a:extLst>
              <a:ext uri="{FF2B5EF4-FFF2-40B4-BE49-F238E27FC236}">
                <a16:creationId xmlns:a16="http://schemas.microsoft.com/office/drawing/2014/main" id="{6396C9D3-2275-4682-9747-6161ED5F81E2}"/>
              </a:ext>
            </a:extLst>
          </p:cNvPr>
          <p:cNvSpPr>
            <a:spLocks noGrp="1"/>
          </p:cNvSpPr>
          <p:nvPr>
            <p:ph idx="17"/>
          </p:nvPr>
        </p:nvSpPr>
        <p:spPr>
          <a:xfrm>
            <a:off x="493200" y="995812"/>
            <a:ext cx="2979330" cy="551146"/>
          </a:xfrm>
        </p:spPr>
        <p:txBody>
          <a:bodyPr/>
          <a:lstStyle/>
          <a:p>
            <a:r>
              <a:rPr lang="en-GB"/>
              <a:t>Group work</a:t>
            </a:r>
          </a:p>
        </p:txBody>
      </p:sp>
      <p:sp>
        <p:nvSpPr>
          <p:cNvPr id="5" name="Text Placeholder 4">
            <a:extLst>
              <a:ext uri="{FF2B5EF4-FFF2-40B4-BE49-F238E27FC236}">
                <a16:creationId xmlns:a16="http://schemas.microsoft.com/office/drawing/2014/main" id="{242A1EC0-0A38-4768-916D-03E1D3C75374}"/>
              </a:ext>
            </a:extLst>
          </p:cNvPr>
          <p:cNvSpPr>
            <a:spLocks noGrp="1"/>
          </p:cNvSpPr>
          <p:nvPr>
            <p:ph type="body" sz="quarter" idx="10"/>
          </p:nvPr>
        </p:nvSpPr>
        <p:spPr/>
        <p:txBody>
          <a:bodyPr/>
          <a:lstStyle/>
          <a:p>
            <a:endParaRPr lang="en-GB"/>
          </a:p>
        </p:txBody>
      </p:sp>
      <p:sp>
        <p:nvSpPr>
          <p:cNvPr id="9" name="Rectangle 8">
            <a:extLst>
              <a:ext uri="{FF2B5EF4-FFF2-40B4-BE49-F238E27FC236}">
                <a16:creationId xmlns:a16="http://schemas.microsoft.com/office/drawing/2014/main" id="{0A90C1F9-11F4-4FA0-8955-96815CA4B9D7}"/>
              </a:ext>
            </a:extLst>
          </p:cNvPr>
          <p:cNvSpPr/>
          <p:nvPr/>
        </p:nvSpPr>
        <p:spPr>
          <a:xfrm>
            <a:off x="498019" y="1748591"/>
            <a:ext cx="5718296" cy="3044423"/>
          </a:xfrm>
          <a:prstGeom prst="rect">
            <a:avLst/>
          </a:prstGeom>
        </p:spPr>
        <p:txBody>
          <a:bodyPr wrap="square" anchor="t">
            <a:spAutoFit/>
          </a:bodyPr>
          <a:lstStyle/>
          <a:p>
            <a:pPr>
              <a:defRPr/>
            </a:pPr>
            <a:r>
              <a:rPr lang="en-GB" altLang="en-US" sz="1600" b="1" dirty="0">
                <a:latin typeface="+mj-lt"/>
              </a:rPr>
              <a:t>QUESTION:</a:t>
            </a:r>
          </a:p>
          <a:p>
            <a:pPr marL="365125" indent="-365125">
              <a:spcAft>
                <a:spcPts val="488"/>
              </a:spcAft>
              <a:buClr>
                <a:schemeClr val="tx2"/>
              </a:buClr>
              <a:buSzPct val="100000"/>
              <a:buFont typeface="Lucida Grande"/>
              <a:buChar char="➤"/>
            </a:pPr>
            <a:r>
              <a:rPr lang="en-GB" sz="1600" dirty="0">
                <a:cs typeface="Times"/>
              </a:rPr>
              <a:t> How might a casualty feel if injured and bleeding?</a:t>
            </a:r>
            <a:br>
              <a:rPr lang="en-GB" altLang="en-US" sz="1600" dirty="0">
                <a:latin typeface="+mj-lt"/>
              </a:rPr>
            </a:br>
            <a:endParaRPr lang="en-GB" altLang="en-US" sz="1600">
              <a:latin typeface="+mj-lt"/>
              <a:cs typeface="Arial"/>
            </a:endParaRPr>
          </a:p>
          <a:p>
            <a:pPr>
              <a:spcAft>
                <a:spcPts val="488"/>
              </a:spcAft>
              <a:buClr>
                <a:schemeClr val="tx2"/>
              </a:buClr>
              <a:buSzPct val="100000"/>
            </a:pPr>
            <a:r>
              <a:rPr lang="en-GB" altLang="en-US" sz="1600" b="1" dirty="0">
                <a:latin typeface="+mj-lt"/>
              </a:rPr>
              <a:t>QUESTION:</a:t>
            </a:r>
            <a:endParaRPr lang="en-GB" altLang="en-US" sz="1600" b="1" dirty="0">
              <a:latin typeface="+mj-lt"/>
              <a:cs typeface="Arial"/>
            </a:endParaRPr>
          </a:p>
          <a:p>
            <a:pPr marL="365125" indent="-365125">
              <a:spcAft>
                <a:spcPts val="488"/>
              </a:spcAft>
              <a:buClr>
                <a:schemeClr val="tx2"/>
              </a:buClr>
              <a:buSzPct val="100000"/>
              <a:buFont typeface="Lucida Grande"/>
              <a:buChar char="➤"/>
            </a:pPr>
            <a:r>
              <a:rPr lang="en-GB" sz="1600" dirty="0">
                <a:cs typeface="Times"/>
              </a:rPr>
              <a:t>What could a first aider wear (if it is possible) when dealing with someone who is bleeding? Why?</a:t>
            </a:r>
          </a:p>
          <a:p>
            <a:pPr marL="365125" indent="-365125">
              <a:spcAft>
                <a:spcPts val="488"/>
              </a:spcAft>
              <a:buClr>
                <a:schemeClr val="tx2"/>
              </a:buClr>
              <a:buSzPct val="100000"/>
              <a:buFont typeface="Lucida Grande"/>
              <a:buChar char="➤"/>
            </a:pPr>
            <a:endParaRPr lang="en-GB" sz="1600">
              <a:cs typeface="Times"/>
            </a:endParaRPr>
          </a:p>
          <a:p>
            <a:pPr>
              <a:spcAft>
                <a:spcPts val="488"/>
              </a:spcAft>
              <a:buClr>
                <a:schemeClr val="tx2"/>
              </a:buClr>
              <a:buSzPct val="100000"/>
            </a:pPr>
            <a:r>
              <a:rPr lang="en-GB" altLang="en-US" sz="1600" b="1" dirty="0"/>
              <a:t>QUESTION:</a:t>
            </a:r>
            <a:endParaRPr lang="en-GB" sz="1600" b="1" dirty="0">
              <a:solidFill>
                <a:srgbClr val="190F2F"/>
              </a:solidFill>
              <a:cs typeface="Times"/>
            </a:endParaRPr>
          </a:p>
          <a:p>
            <a:pPr marL="365125" indent="-365125">
              <a:spcAft>
                <a:spcPts val="488"/>
              </a:spcAft>
              <a:buClr>
                <a:schemeClr val="tx2"/>
              </a:buClr>
              <a:buSzPct val="100000"/>
              <a:buFont typeface="Lucida Grande"/>
              <a:buChar char="➤"/>
            </a:pPr>
            <a:r>
              <a:rPr lang="en-GB" sz="1400" dirty="0">
                <a:cs typeface="Times"/>
              </a:rPr>
              <a:t>What should a first aider do straight away when they see someone who is bleeding?</a:t>
            </a:r>
            <a:br>
              <a:rPr lang="en-GB" altLang="en-US" dirty="0">
                <a:latin typeface="+mj-lt"/>
              </a:rPr>
            </a:br>
            <a:endParaRPr lang="en-GB" altLang="en-US">
              <a:latin typeface="+mj-lt"/>
              <a:cs typeface="Arial"/>
            </a:endParaRPr>
          </a:p>
        </p:txBody>
      </p:sp>
      <p:sp>
        <p:nvSpPr>
          <p:cNvPr id="10" name="Rectangle 9">
            <a:extLst>
              <a:ext uri="{FF2B5EF4-FFF2-40B4-BE49-F238E27FC236}">
                <a16:creationId xmlns:a16="http://schemas.microsoft.com/office/drawing/2014/main" id="{A1C7F42E-1346-462F-9514-5EEFFF782A8D}"/>
              </a:ext>
              <a:ext uri="{C183D7F6-B498-43B3-948B-1728B52AA6E4}">
                <adec:decorative xmlns:adec="http://schemas.microsoft.com/office/drawing/2017/decorative" val="1"/>
              </a:ext>
            </a:extLst>
          </p:cNvPr>
          <p:cNvSpPr/>
          <p:nvPr/>
        </p:nvSpPr>
        <p:spPr>
          <a:xfrm>
            <a:off x="498021" y="1748590"/>
            <a:ext cx="5718297" cy="3136232"/>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9308EB91-86A8-488D-B4A5-C0B3450AF299}"/>
              </a:ext>
              <a:ext uri="{C183D7F6-B498-43B3-948B-1728B52AA6E4}">
                <adec:decorative xmlns:adec="http://schemas.microsoft.com/office/drawing/2017/decorative" val="1"/>
              </a:ext>
            </a:extLst>
          </p:cNvPr>
          <p:cNvGrpSpPr/>
          <p:nvPr/>
        </p:nvGrpSpPr>
        <p:grpSpPr>
          <a:xfrm>
            <a:off x="6383195" y="1748591"/>
            <a:ext cx="2411315" cy="1740569"/>
            <a:chOff x="4002506" y="-127130"/>
            <a:chExt cx="4649866" cy="3349635"/>
          </a:xfrm>
        </p:grpSpPr>
        <p:pic>
          <p:nvPicPr>
            <p:cNvPr id="4" name="Picture 3">
              <a:extLst>
                <a:ext uri="{FF2B5EF4-FFF2-40B4-BE49-F238E27FC236}">
                  <a16:creationId xmlns:a16="http://schemas.microsoft.com/office/drawing/2014/main" id="{1A01937A-4A4A-4CF7-B606-6B2FF92AACD4}"/>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4054" r="5210" b="1955"/>
            <a:stretch/>
          </p:blipFill>
          <p:spPr>
            <a:xfrm>
              <a:off x="4002506" y="-127130"/>
              <a:ext cx="4649866" cy="3349635"/>
            </a:xfrm>
            <a:prstGeom prst="rect">
              <a:avLst/>
            </a:prstGeom>
          </p:spPr>
        </p:pic>
        <p:pic>
          <p:nvPicPr>
            <p:cNvPr id="15" name="Picture 14">
              <a:extLst>
                <a:ext uri="{FF2B5EF4-FFF2-40B4-BE49-F238E27FC236}">
                  <a16:creationId xmlns:a16="http://schemas.microsoft.com/office/drawing/2014/main" id="{67CC53AA-5CE4-4B99-B5A2-014EA48759C0}"/>
                </a:ext>
                <a:ext uri="{C183D7F6-B498-43B3-948B-1728B52AA6E4}">
                  <adec:decorative xmlns:adec="http://schemas.microsoft.com/office/drawing/2017/decorative" val="1"/>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9991" b="89922" l="10000" r="95467">
                          <a14:foregroundMark x1="80533" y1="68303" x2="91400" y2="67356"/>
                          <a14:foregroundMark x1="91400" y1="67356" x2="95467" y2="68992"/>
                          <a14:backgroundMark x1="59133" y1="30491" x2="69133" y2="39707"/>
                        </a14:backgroundRemoval>
                      </a14:imgEffect>
                    </a14:imgLayer>
                  </a14:imgProps>
                </a:ext>
                <a:ext uri="{28A0092B-C50C-407E-A947-70E740481C1C}">
                  <a14:useLocalDpi xmlns:a14="http://schemas.microsoft.com/office/drawing/2010/main" val="0"/>
                </a:ext>
              </a:extLst>
            </a:blip>
            <a:srcRect l="75577" t="66263" b="10844"/>
            <a:stretch/>
          </p:blipFill>
          <p:spPr>
            <a:xfrm rot="1872977">
              <a:off x="5960680" y="1815353"/>
              <a:ext cx="342490" cy="303723"/>
            </a:xfrm>
            <a:prstGeom prst="rect">
              <a:avLst/>
            </a:prstGeom>
          </p:spPr>
        </p:pic>
      </p:grpSp>
    </p:spTree>
    <p:extLst>
      <p:ext uri="{BB962C8B-B14F-4D97-AF65-F5344CB8AC3E}">
        <p14:creationId xmlns:p14="http://schemas.microsoft.com/office/powerpoint/2010/main" val="2244731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01E5FB5-59F0-468E-A6BF-98AF6E7D1D41}"/>
              </a:ext>
            </a:extLst>
          </p:cNvPr>
          <p:cNvSpPr>
            <a:spLocks noGrp="1"/>
          </p:cNvSpPr>
          <p:nvPr>
            <p:ph idx="16"/>
          </p:nvPr>
        </p:nvSpPr>
        <p:spPr>
          <a:xfrm>
            <a:off x="360000" y="478795"/>
            <a:ext cx="4908564" cy="551146"/>
          </a:xfrm>
        </p:spPr>
        <p:txBody>
          <a:bodyPr lIns="74441" tIns="37221" rIns="74441" bIns="37221" anchor="t"/>
          <a:lstStyle/>
          <a:p>
            <a:r>
              <a:rPr lang="en-GB" dirty="0"/>
              <a:t>Activity answers</a:t>
            </a:r>
            <a:r>
              <a:rPr lang="en-GB"/>
              <a:t>  </a:t>
            </a:r>
          </a:p>
        </p:txBody>
      </p:sp>
      <p:sp>
        <p:nvSpPr>
          <p:cNvPr id="5" name="Text Placeholder 4">
            <a:extLst>
              <a:ext uri="{FF2B5EF4-FFF2-40B4-BE49-F238E27FC236}">
                <a16:creationId xmlns:a16="http://schemas.microsoft.com/office/drawing/2014/main" id="{242A1EC0-0A38-4768-916D-03E1D3C75374}"/>
              </a:ext>
            </a:extLst>
          </p:cNvPr>
          <p:cNvSpPr>
            <a:spLocks noGrp="1"/>
          </p:cNvSpPr>
          <p:nvPr>
            <p:ph type="body" sz="quarter" idx="10"/>
          </p:nvPr>
        </p:nvSpPr>
        <p:spPr/>
        <p:txBody>
          <a:bodyPr/>
          <a:lstStyle/>
          <a:p>
            <a:endParaRPr lang="en-GB"/>
          </a:p>
        </p:txBody>
      </p:sp>
      <p:sp>
        <p:nvSpPr>
          <p:cNvPr id="2" name="TextBox 1">
            <a:extLst>
              <a:ext uri="{FF2B5EF4-FFF2-40B4-BE49-F238E27FC236}">
                <a16:creationId xmlns:a16="http://schemas.microsoft.com/office/drawing/2014/main" id="{61376E73-5C78-4A06-91ED-3E22F5BD88FE}"/>
              </a:ext>
            </a:extLst>
          </p:cNvPr>
          <p:cNvSpPr txBox="1"/>
          <p:nvPr/>
        </p:nvSpPr>
        <p:spPr>
          <a:xfrm>
            <a:off x="417096" y="1684421"/>
            <a:ext cx="1973179" cy="523220"/>
          </a:xfrm>
          <a:prstGeom prst="rect">
            <a:avLst/>
          </a:prstGeom>
          <a:noFill/>
        </p:spPr>
        <p:txBody>
          <a:bodyPr wrap="square" rtlCol="0">
            <a:spAutoFit/>
          </a:bodyPr>
          <a:lstStyle/>
          <a:p>
            <a:r>
              <a:rPr lang="en-GB" sz="2800" b="1"/>
              <a:t>Reassure</a:t>
            </a:r>
          </a:p>
        </p:txBody>
      </p:sp>
      <p:sp>
        <p:nvSpPr>
          <p:cNvPr id="17" name="TextBox 16">
            <a:extLst>
              <a:ext uri="{FF2B5EF4-FFF2-40B4-BE49-F238E27FC236}">
                <a16:creationId xmlns:a16="http://schemas.microsoft.com/office/drawing/2014/main" id="{1E7A2439-412A-4D73-883C-EECE88E8EC46}"/>
              </a:ext>
            </a:extLst>
          </p:cNvPr>
          <p:cNvSpPr txBox="1"/>
          <p:nvPr/>
        </p:nvSpPr>
        <p:spPr>
          <a:xfrm>
            <a:off x="5007002" y="1692317"/>
            <a:ext cx="2735180" cy="400110"/>
          </a:xfrm>
          <a:prstGeom prst="rect">
            <a:avLst/>
          </a:prstGeom>
          <a:noFill/>
        </p:spPr>
        <p:txBody>
          <a:bodyPr wrap="square" rtlCol="0">
            <a:spAutoFit/>
          </a:bodyPr>
          <a:lstStyle/>
          <a:p>
            <a:r>
              <a:rPr lang="en-GB" sz="2000" b="1"/>
              <a:t>Positioning</a:t>
            </a:r>
          </a:p>
        </p:txBody>
      </p:sp>
      <p:sp>
        <p:nvSpPr>
          <p:cNvPr id="14" name="TextBox 13">
            <a:extLst>
              <a:ext uri="{FF2B5EF4-FFF2-40B4-BE49-F238E27FC236}">
                <a16:creationId xmlns:a16="http://schemas.microsoft.com/office/drawing/2014/main" id="{08FBF618-618C-4989-BA67-8529B33E8B29}"/>
              </a:ext>
            </a:extLst>
          </p:cNvPr>
          <p:cNvSpPr txBox="1"/>
          <p:nvPr/>
        </p:nvSpPr>
        <p:spPr>
          <a:xfrm>
            <a:off x="2869891" y="2358156"/>
            <a:ext cx="2735180" cy="646331"/>
          </a:xfrm>
          <a:prstGeom prst="rect">
            <a:avLst/>
          </a:prstGeom>
          <a:noFill/>
        </p:spPr>
        <p:txBody>
          <a:bodyPr wrap="square" rtlCol="0">
            <a:spAutoFit/>
          </a:bodyPr>
          <a:lstStyle/>
          <a:p>
            <a:r>
              <a:rPr lang="en-GB" sz="3600" b="1"/>
              <a:t>Pressure</a:t>
            </a:r>
            <a:endParaRPr lang="en-GB" sz="3200" b="1"/>
          </a:p>
        </p:txBody>
      </p:sp>
      <p:sp>
        <p:nvSpPr>
          <p:cNvPr id="3" name="TextBox 2">
            <a:extLst>
              <a:ext uri="{FF2B5EF4-FFF2-40B4-BE49-F238E27FC236}">
                <a16:creationId xmlns:a16="http://schemas.microsoft.com/office/drawing/2014/main" id="{F98903AD-F408-453F-91D4-713617A5EDF1}"/>
              </a:ext>
            </a:extLst>
          </p:cNvPr>
          <p:cNvSpPr txBox="1"/>
          <p:nvPr/>
        </p:nvSpPr>
        <p:spPr>
          <a:xfrm>
            <a:off x="539554" y="2857500"/>
            <a:ext cx="2067338" cy="338554"/>
          </a:xfrm>
          <a:prstGeom prst="rect">
            <a:avLst/>
          </a:prstGeom>
          <a:noFill/>
        </p:spPr>
        <p:txBody>
          <a:bodyPr wrap="square" rtlCol="0">
            <a:spAutoFit/>
          </a:bodyPr>
          <a:lstStyle/>
          <a:p>
            <a:r>
              <a:rPr lang="en-GB" sz="1600" b="1"/>
              <a:t>Primary survey </a:t>
            </a:r>
          </a:p>
        </p:txBody>
      </p:sp>
      <p:grpSp>
        <p:nvGrpSpPr>
          <p:cNvPr id="19" name="Group 18">
            <a:extLst>
              <a:ext uri="{FF2B5EF4-FFF2-40B4-BE49-F238E27FC236}">
                <a16:creationId xmlns:a16="http://schemas.microsoft.com/office/drawing/2014/main" id="{6FB3738D-1C0E-4FD9-9CA4-AEEE2474DE26}"/>
              </a:ext>
              <a:ext uri="{C183D7F6-B498-43B3-948B-1728B52AA6E4}">
                <adec:decorative xmlns:adec="http://schemas.microsoft.com/office/drawing/2017/decorative" val="1"/>
              </a:ext>
            </a:extLst>
          </p:cNvPr>
          <p:cNvGrpSpPr/>
          <p:nvPr/>
        </p:nvGrpSpPr>
        <p:grpSpPr>
          <a:xfrm>
            <a:off x="5946757" y="2334577"/>
            <a:ext cx="2735180" cy="1339821"/>
            <a:chOff x="6408820" y="2636133"/>
            <a:chExt cx="2735180" cy="1339821"/>
          </a:xfrm>
        </p:grpSpPr>
        <p:pic>
          <p:nvPicPr>
            <p:cNvPr id="8" name="Picture 7">
              <a:extLst>
                <a:ext uri="{FF2B5EF4-FFF2-40B4-BE49-F238E27FC236}">
                  <a16:creationId xmlns:a16="http://schemas.microsoft.com/office/drawing/2014/main" id="{6677BC7A-3C45-496B-99F0-644084B9CBC1}"/>
                </a:ext>
                <a:ext uri="{C183D7F6-B498-43B3-948B-1728B52AA6E4}">
                  <adec:decorative xmlns:adec="http://schemas.microsoft.com/office/drawing/2017/decorative" val="1"/>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5938" l="10000" r="90000">
                          <a14:foregroundMark x1="30521" y1="19531" x2="27500" y2="37188"/>
                          <a14:foregroundMark x1="28854" y1="21875" x2="24792" y2="36406"/>
                          <a14:foregroundMark x1="29479" y1="17813" x2="23958" y2="25625"/>
                          <a14:foregroundMark x1="31042" y1="18281" x2="25104" y2="21875"/>
                          <a14:foregroundMark x1="41771" y1="90156" x2="31354" y2="95938"/>
                          <a14:foregroundMark x1="40417" y1="91094" x2="30312" y2="89844"/>
                          <a14:backgroundMark x1="78229" y1="10000" x2="70313" y2="80313"/>
                          <a14:backgroundMark x1="70521" y1="12031" x2="63125" y2="58125"/>
                          <a14:backgroundMark x1="67292" y1="45000" x2="54688" y2="37969"/>
                          <a14:backgroundMark x1="54688" y1="42031" x2="51146" y2="43750"/>
                          <a14:backgroundMark x1="48646" y1="29688" x2="46979" y2="30156"/>
                          <a14:backgroundMark x1="49479" y1="29375" x2="46979" y2="31875"/>
                          <a14:backgroundMark x1="54063" y1="39219" x2="50000" y2="41719"/>
                        </a14:backgroundRemoval>
                      </a14:imgEffect>
                    </a14:imgLayer>
                  </a14:imgProps>
                </a:ext>
                <a:ext uri="{28A0092B-C50C-407E-A947-70E740481C1C}">
                  <a14:useLocalDpi xmlns:a14="http://schemas.microsoft.com/office/drawing/2010/main" val="0"/>
                </a:ext>
              </a:extLst>
            </a:blip>
            <a:srcRect r="32566"/>
            <a:stretch/>
          </p:blipFill>
          <p:spPr>
            <a:xfrm flipH="1">
              <a:off x="7788753" y="2636133"/>
              <a:ext cx="1355247" cy="1339821"/>
            </a:xfrm>
            <a:prstGeom prst="rect">
              <a:avLst/>
            </a:prstGeom>
          </p:spPr>
        </p:pic>
        <p:sp>
          <p:nvSpPr>
            <p:cNvPr id="18" name="TextBox 17">
              <a:extLst>
                <a:ext uri="{FF2B5EF4-FFF2-40B4-BE49-F238E27FC236}">
                  <a16:creationId xmlns:a16="http://schemas.microsoft.com/office/drawing/2014/main" id="{6DF07A86-944C-4E97-9F2F-AC4850E0D953}"/>
                </a:ext>
              </a:extLst>
            </p:cNvPr>
            <p:cNvSpPr txBox="1"/>
            <p:nvPr/>
          </p:nvSpPr>
          <p:spPr>
            <a:xfrm>
              <a:off x="6408820" y="3210584"/>
              <a:ext cx="2735180" cy="523220"/>
            </a:xfrm>
            <a:prstGeom prst="rect">
              <a:avLst/>
            </a:prstGeom>
            <a:noFill/>
          </p:spPr>
          <p:txBody>
            <a:bodyPr wrap="square" rtlCol="0">
              <a:spAutoFit/>
            </a:bodyPr>
            <a:lstStyle/>
            <a:p>
              <a:r>
                <a:rPr lang="en-GB" sz="2800" b="1"/>
                <a:t>Call for help</a:t>
              </a:r>
              <a:endParaRPr lang="en-GB" sz="2800" b="1">
                <a:solidFill>
                  <a:srgbClr val="007A53"/>
                </a:solidFill>
              </a:endParaRPr>
            </a:p>
          </p:txBody>
        </p:sp>
      </p:grpSp>
      <p:sp>
        <p:nvSpPr>
          <p:cNvPr id="12" name="TextBox 11">
            <a:extLst>
              <a:ext uri="{FF2B5EF4-FFF2-40B4-BE49-F238E27FC236}">
                <a16:creationId xmlns:a16="http://schemas.microsoft.com/office/drawing/2014/main" id="{3C1EC902-A240-4DFD-8BDB-20C50A2A8429}"/>
              </a:ext>
            </a:extLst>
          </p:cNvPr>
          <p:cNvSpPr txBox="1"/>
          <p:nvPr/>
        </p:nvSpPr>
        <p:spPr>
          <a:xfrm>
            <a:off x="682048" y="3918630"/>
            <a:ext cx="1668379" cy="400110"/>
          </a:xfrm>
          <a:prstGeom prst="rect">
            <a:avLst/>
          </a:prstGeom>
          <a:noFill/>
        </p:spPr>
        <p:txBody>
          <a:bodyPr wrap="square" rtlCol="0">
            <a:spAutoFit/>
          </a:bodyPr>
          <a:lstStyle/>
          <a:p>
            <a:r>
              <a:rPr lang="en-GB" sz="2000" b="1"/>
              <a:t>Immobilise</a:t>
            </a:r>
          </a:p>
        </p:txBody>
      </p:sp>
      <p:sp>
        <p:nvSpPr>
          <p:cNvPr id="13" name="TextBox 12">
            <a:extLst>
              <a:ext uri="{FF2B5EF4-FFF2-40B4-BE49-F238E27FC236}">
                <a16:creationId xmlns:a16="http://schemas.microsoft.com/office/drawing/2014/main" id="{30E423C9-2F0C-482C-85D5-9F01CE7321C7}"/>
              </a:ext>
            </a:extLst>
          </p:cNvPr>
          <p:cNvSpPr txBox="1"/>
          <p:nvPr/>
        </p:nvSpPr>
        <p:spPr>
          <a:xfrm>
            <a:off x="3582757" y="3756801"/>
            <a:ext cx="2735180" cy="830997"/>
          </a:xfrm>
          <a:prstGeom prst="rect">
            <a:avLst/>
          </a:prstGeom>
          <a:noFill/>
        </p:spPr>
        <p:txBody>
          <a:bodyPr wrap="square" rtlCol="0">
            <a:spAutoFit/>
          </a:bodyPr>
          <a:lstStyle/>
          <a:p>
            <a:pPr algn="ctr"/>
            <a:r>
              <a:rPr lang="en-GB" sz="2400" b="1"/>
              <a:t>Be alert for </a:t>
            </a:r>
            <a:r>
              <a:rPr lang="en-GB" sz="2400" b="1">
                <a:solidFill>
                  <a:srgbClr val="007A53"/>
                </a:solidFill>
              </a:rPr>
              <a:t>shock</a:t>
            </a:r>
          </a:p>
        </p:txBody>
      </p:sp>
    </p:spTree>
    <p:extLst>
      <p:ext uri="{BB962C8B-B14F-4D97-AF65-F5344CB8AC3E}">
        <p14:creationId xmlns:p14="http://schemas.microsoft.com/office/powerpoint/2010/main" val="378676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500" fill="hold"/>
                                        <p:tgtEl>
                                          <p:spTgt spid="2"/>
                                        </p:tgtEl>
                                        <p:attrNameLst>
                                          <p:attrName>ppt_w</p:attrName>
                                        </p:attrNameLst>
                                      </p:cBhvr>
                                      <p:tavLst>
                                        <p:tav tm="0">
                                          <p:val>
                                            <p:fltVal val="0"/>
                                          </p:val>
                                        </p:tav>
                                        <p:tav tm="100000">
                                          <p:val>
                                            <p:strVal val="#ppt_w"/>
                                          </p:val>
                                        </p:tav>
                                      </p:tavLst>
                                    </p:anim>
                                    <p:anim calcmode="lin" valueType="num">
                                      <p:cBhvr>
                                        <p:cTn id="8" dur="1500" fill="hold"/>
                                        <p:tgtEl>
                                          <p:spTgt spid="2"/>
                                        </p:tgtEl>
                                        <p:attrNameLst>
                                          <p:attrName>ppt_h</p:attrName>
                                        </p:attrNameLst>
                                      </p:cBhvr>
                                      <p:tavLst>
                                        <p:tav tm="0">
                                          <p:val>
                                            <p:fltVal val="0"/>
                                          </p:val>
                                        </p:tav>
                                        <p:tav tm="100000">
                                          <p:val>
                                            <p:strVal val="#ppt_h"/>
                                          </p:val>
                                        </p:tav>
                                      </p:tavLst>
                                    </p:anim>
                                    <p:animEffect transition="in" filter="fade">
                                      <p:cBhvr>
                                        <p:cTn id="9" dur="1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500" fill="hold"/>
                                        <p:tgtEl>
                                          <p:spTgt spid="12"/>
                                        </p:tgtEl>
                                        <p:attrNameLst>
                                          <p:attrName>ppt_w</p:attrName>
                                        </p:attrNameLst>
                                      </p:cBhvr>
                                      <p:tavLst>
                                        <p:tav tm="0">
                                          <p:val>
                                            <p:fltVal val="0"/>
                                          </p:val>
                                        </p:tav>
                                        <p:tav tm="100000">
                                          <p:val>
                                            <p:strVal val="#ppt_w"/>
                                          </p:val>
                                        </p:tav>
                                      </p:tavLst>
                                    </p:anim>
                                    <p:anim calcmode="lin" valueType="num">
                                      <p:cBhvr>
                                        <p:cTn id="15" dur="1500" fill="hold"/>
                                        <p:tgtEl>
                                          <p:spTgt spid="12"/>
                                        </p:tgtEl>
                                        <p:attrNameLst>
                                          <p:attrName>ppt_h</p:attrName>
                                        </p:attrNameLst>
                                      </p:cBhvr>
                                      <p:tavLst>
                                        <p:tav tm="0">
                                          <p:val>
                                            <p:fltVal val="0"/>
                                          </p:val>
                                        </p:tav>
                                        <p:tav tm="100000">
                                          <p:val>
                                            <p:strVal val="#ppt_h"/>
                                          </p:val>
                                        </p:tav>
                                      </p:tavLst>
                                    </p:anim>
                                    <p:animEffect transition="in" filter="fade">
                                      <p:cBhvr>
                                        <p:cTn id="16" dur="1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1500" fill="hold"/>
                                        <p:tgtEl>
                                          <p:spTgt spid="14"/>
                                        </p:tgtEl>
                                        <p:attrNameLst>
                                          <p:attrName>ppt_w</p:attrName>
                                        </p:attrNameLst>
                                      </p:cBhvr>
                                      <p:tavLst>
                                        <p:tav tm="0">
                                          <p:val>
                                            <p:fltVal val="0"/>
                                          </p:val>
                                        </p:tav>
                                        <p:tav tm="100000">
                                          <p:val>
                                            <p:strVal val="#ppt_w"/>
                                          </p:val>
                                        </p:tav>
                                      </p:tavLst>
                                    </p:anim>
                                    <p:anim calcmode="lin" valueType="num">
                                      <p:cBhvr>
                                        <p:cTn id="22" dur="1500" fill="hold"/>
                                        <p:tgtEl>
                                          <p:spTgt spid="14"/>
                                        </p:tgtEl>
                                        <p:attrNameLst>
                                          <p:attrName>ppt_h</p:attrName>
                                        </p:attrNameLst>
                                      </p:cBhvr>
                                      <p:tavLst>
                                        <p:tav tm="0">
                                          <p:val>
                                            <p:fltVal val="0"/>
                                          </p:val>
                                        </p:tav>
                                        <p:tav tm="100000">
                                          <p:val>
                                            <p:strVal val="#ppt_h"/>
                                          </p:val>
                                        </p:tav>
                                      </p:tavLst>
                                    </p:anim>
                                    <p:animEffect transition="in" filter="fade">
                                      <p:cBhvr>
                                        <p:cTn id="23" dur="1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500" fill="hold"/>
                                        <p:tgtEl>
                                          <p:spTgt spid="13"/>
                                        </p:tgtEl>
                                        <p:attrNameLst>
                                          <p:attrName>ppt_w</p:attrName>
                                        </p:attrNameLst>
                                      </p:cBhvr>
                                      <p:tavLst>
                                        <p:tav tm="0">
                                          <p:val>
                                            <p:fltVal val="0"/>
                                          </p:val>
                                        </p:tav>
                                        <p:tav tm="100000">
                                          <p:val>
                                            <p:strVal val="#ppt_w"/>
                                          </p:val>
                                        </p:tav>
                                      </p:tavLst>
                                    </p:anim>
                                    <p:anim calcmode="lin" valueType="num">
                                      <p:cBhvr>
                                        <p:cTn id="29" dur="1500" fill="hold"/>
                                        <p:tgtEl>
                                          <p:spTgt spid="13"/>
                                        </p:tgtEl>
                                        <p:attrNameLst>
                                          <p:attrName>ppt_h</p:attrName>
                                        </p:attrNameLst>
                                      </p:cBhvr>
                                      <p:tavLst>
                                        <p:tav tm="0">
                                          <p:val>
                                            <p:fltVal val="0"/>
                                          </p:val>
                                        </p:tav>
                                        <p:tav tm="100000">
                                          <p:val>
                                            <p:strVal val="#ppt_h"/>
                                          </p:val>
                                        </p:tav>
                                      </p:tavLst>
                                    </p:anim>
                                    <p:animEffect transition="in" filter="fade">
                                      <p:cBhvr>
                                        <p:cTn id="30" dur="1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1500" fill="hold"/>
                                        <p:tgtEl>
                                          <p:spTgt spid="17"/>
                                        </p:tgtEl>
                                        <p:attrNameLst>
                                          <p:attrName>ppt_w</p:attrName>
                                        </p:attrNameLst>
                                      </p:cBhvr>
                                      <p:tavLst>
                                        <p:tav tm="0">
                                          <p:val>
                                            <p:fltVal val="0"/>
                                          </p:val>
                                        </p:tav>
                                        <p:tav tm="100000">
                                          <p:val>
                                            <p:strVal val="#ppt_w"/>
                                          </p:val>
                                        </p:tav>
                                      </p:tavLst>
                                    </p:anim>
                                    <p:anim calcmode="lin" valueType="num">
                                      <p:cBhvr>
                                        <p:cTn id="36" dur="1500" fill="hold"/>
                                        <p:tgtEl>
                                          <p:spTgt spid="17"/>
                                        </p:tgtEl>
                                        <p:attrNameLst>
                                          <p:attrName>ppt_h</p:attrName>
                                        </p:attrNameLst>
                                      </p:cBhvr>
                                      <p:tavLst>
                                        <p:tav tm="0">
                                          <p:val>
                                            <p:fltVal val="0"/>
                                          </p:val>
                                        </p:tav>
                                        <p:tav tm="100000">
                                          <p:val>
                                            <p:strVal val="#ppt_h"/>
                                          </p:val>
                                        </p:tav>
                                      </p:tavLst>
                                    </p:anim>
                                    <p:animEffect transition="in" filter="fade">
                                      <p:cBhvr>
                                        <p:cTn id="37" dur="1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1250" fill="hold"/>
                                        <p:tgtEl>
                                          <p:spTgt spid="19"/>
                                        </p:tgtEl>
                                        <p:attrNameLst>
                                          <p:attrName>ppt_w</p:attrName>
                                        </p:attrNameLst>
                                      </p:cBhvr>
                                      <p:tavLst>
                                        <p:tav tm="0">
                                          <p:val>
                                            <p:fltVal val="0"/>
                                          </p:val>
                                        </p:tav>
                                        <p:tav tm="100000">
                                          <p:val>
                                            <p:strVal val="#ppt_w"/>
                                          </p:val>
                                        </p:tav>
                                      </p:tavLst>
                                    </p:anim>
                                    <p:anim calcmode="lin" valueType="num">
                                      <p:cBhvr>
                                        <p:cTn id="43" dur="1250" fill="hold"/>
                                        <p:tgtEl>
                                          <p:spTgt spid="19"/>
                                        </p:tgtEl>
                                        <p:attrNameLst>
                                          <p:attrName>ppt_h</p:attrName>
                                        </p:attrNameLst>
                                      </p:cBhvr>
                                      <p:tavLst>
                                        <p:tav tm="0">
                                          <p:val>
                                            <p:fltVal val="0"/>
                                          </p:val>
                                        </p:tav>
                                        <p:tav tm="100000">
                                          <p:val>
                                            <p:strVal val="#ppt_h"/>
                                          </p:val>
                                        </p:tav>
                                      </p:tavLst>
                                    </p:anim>
                                    <p:animEffect transition="in" filter="fade">
                                      <p:cBhvr>
                                        <p:cTn id="44"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4"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90AEBBA-781E-46DA-89CE-54A43652EA55}"/>
              </a:ext>
            </a:extLst>
          </p:cNvPr>
          <p:cNvSpPr>
            <a:spLocks noGrp="1"/>
          </p:cNvSpPr>
          <p:nvPr>
            <p:ph idx="16"/>
          </p:nvPr>
        </p:nvSpPr>
        <p:spPr>
          <a:xfrm>
            <a:off x="491631" y="478795"/>
            <a:ext cx="1674055" cy="551146"/>
          </a:xfrm>
        </p:spPr>
        <p:txBody>
          <a:bodyPr/>
          <a:lstStyle/>
          <a:p>
            <a:r>
              <a:rPr lang="en-GB"/>
              <a:t>Shock</a:t>
            </a:r>
          </a:p>
        </p:txBody>
      </p:sp>
      <p:sp>
        <p:nvSpPr>
          <p:cNvPr id="4" name="Text Placeholder 3">
            <a:extLst>
              <a:ext uri="{FF2B5EF4-FFF2-40B4-BE49-F238E27FC236}">
                <a16:creationId xmlns:a16="http://schemas.microsoft.com/office/drawing/2014/main" id="{DAFC0CA5-BE07-4F33-A1D7-63E1F5F965E5}"/>
              </a:ext>
            </a:extLst>
          </p:cNvPr>
          <p:cNvSpPr>
            <a:spLocks noGrp="1"/>
          </p:cNvSpPr>
          <p:nvPr>
            <p:ph type="body" sz="quarter" idx="10"/>
          </p:nvPr>
        </p:nvSpPr>
        <p:spPr/>
        <p:txBody>
          <a:bodyPr/>
          <a:lstStyle/>
          <a:p>
            <a:endParaRPr lang="en-GB"/>
          </a:p>
        </p:txBody>
      </p:sp>
      <p:grpSp>
        <p:nvGrpSpPr>
          <p:cNvPr id="9" name="Group 8">
            <a:extLst>
              <a:ext uri="{FF2B5EF4-FFF2-40B4-BE49-F238E27FC236}">
                <a16:creationId xmlns:a16="http://schemas.microsoft.com/office/drawing/2014/main" id="{F5E4CE80-BE88-4CD0-854F-D0947A20049E}"/>
              </a:ext>
              <a:ext uri="{C183D7F6-B498-43B3-948B-1728B52AA6E4}">
                <adec:decorative xmlns:adec="http://schemas.microsoft.com/office/drawing/2017/decorative" val="1"/>
              </a:ext>
            </a:extLst>
          </p:cNvPr>
          <p:cNvGrpSpPr/>
          <p:nvPr/>
        </p:nvGrpSpPr>
        <p:grpSpPr>
          <a:xfrm>
            <a:off x="588211" y="1281016"/>
            <a:ext cx="8206298" cy="3146604"/>
            <a:chOff x="588211" y="1184764"/>
            <a:chExt cx="8206298" cy="3146604"/>
          </a:xfrm>
        </p:grpSpPr>
        <p:sp>
          <p:nvSpPr>
            <p:cNvPr id="5" name="Rectangle 4">
              <a:extLst>
                <a:ext uri="{FF2B5EF4-FFF2-40B4-BE49-F238E27FC236}">
                  <a16:creationId xmlns:a16="http://schemas.microsoft.com/office/drawing/2014/main" id="{07ABD31B-045B-4842-AF6C-F08FCB29B4DC}"/>
                </a:ext>
              </a:extLst>
            </p:cNvPr>
            <p:cNvSpPr/>
            <p:nvPr/>
          </p:nvSpPr>
          <p:spPr>
            <a:xfrm>
              <a:off x="588211" y="1184764"/>
              <a:ext cx="4072021" cy="3142612"/>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E66B7F2-DE11-4F74-9A31-2EBE287F830D}"/>
                </a:ext>
              </a:extLst>
            </p:cNvPr>
            <p:cNvSpPr/>
            <p:nvPr/>
          </p:nvSpPr>
          <p:spPr>
            <a:xfrm>
              <a:off x="4810720" y="1188756"/>
              <a:ext cx="3983789" cy="3142612"/>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4E819D45-0C0B-43A7-84A6-489978381130}"/>
                </a:ext>
              </a:extLst>
            </p:cNvPr>
            <p:cNvSpPr txBox="1">
              <a:spLocks noChangeAspect="1"/>
            </p:cNvSpPr>
            <p:nvPr/>
          </p:nvSpPr>
          <p:spPr>
            <a:xfrm>
              <a:off x="596232" y="1200806"/>
              <a:ext cx="4072021" cy="2973398"/>
            </a:xfrm>
            <a:prstGeom prst="rect">
              <a:avLst/>
            </a:prstGeom>
            <a:noFill/>
          </p:spPr>
          <p:txBody>
            <a:bodyPr wrap="square" lIns="74441" tIns="37221" rIns="74441" bIns="37221" rtlCol="0">
              <a:spAutoFit/>
            </a:bodyPr>
            <a:lstStyle/>
            <a:p>
              <a:pPr>
                <a:spcAft>
                  <a:spcPts val="488"/>
                </a:spcAft>
                <a:buClr>
                  <a:schemeClr val="tx2"/>
                </a:buClr>
                <a:buSzPct val="100000"/>
              </a:pPr>
              <a:r>
                <a:rPr lang="en-GB" altLang="en-US" sz="1800" b="1"/>
                <a:t>What is shock?</a:t>
              </a:r>
            </a:p>
            <a:p>
              <a:pPr marL="365745" indent="-365745">
                <a:spcAft>
                  <a:spcPts val="488"/>
                </a:spcAft>
                <a:buClr>
                  <a:schemeClr val="tx2"/>
                </a:buClr>
                <a:buSzPct val="100000"/>
                <a:buFont typeface="Lucida Grande"/>
                <a:buChar char="➤"/>
              </a:pPr>
              <a:r>
                <a:rPr lang="en-GB" altLang="en-US" sz="1800"/>
                <a:t>Shock is a life-threatening medical condition which is caused by a lack of blood flow to tissues and organs in the body.</a:t>
              </a:r>
            </a:p>
            <a:p>
              <a:pPr marL="365745" indent="-365745">
                <a:spcAft>
                  <a:spcPts val="488"/>
                </a:spcAft>
                <a:buClr>
                  <a:schemeClr val="tx2"/>
                </a:buClr>
                <a:buSzPct val="100000"/>
                <a:buFont typeface="Lucida Grande"/>
                <a:buChar char="➤"/>
              </a:pPr>
              <a:r>
                <a:rPr lang="en-GB" altLang="en-US" sz="1800"/>
                <a:t>The decreased blood flow means there is a lack of oxygen to the organs, this can lead to tissue damage. Shock requires quick treatment to prevent organ failure.  </a:t>
              </a:r>
              <a:endParaRPr lang="en-GB" altLang="en-US" sz="1800" b="1"/>
            </a:p>
          </p:txBody>
        </p:sp>
        <p:sp>
          <p:nvSpPr>
            <p:cNvPr id="7" name="TextBox 6">
              <a:extLst>
                <a:ext uri="{FF2B5EF4-FFF2-40B4-BE49-F238E27FC236}">
                  <a16:creationId xmlns:a16="http://schemas.microsoft.com/office/drawing/2014/main" id="{803A214D-DEDB-4724-A46D-25F48F84F281}"/>
                </a:ext>
              </a:extLst>
            </p:cNvPr>
            <p:cNvSpPr txBox="1">
              <a:spLocks noChangeAspect="1"/>
            </p:cNvSpPr>
            <p:nvPr/>
          </p:nvSpPr>
          <p:spPr>
            <a:xfrm>
              <a:off x="4842804" y="1184764"/>
              <a:ext cx="3951705" cy="3017000"/>
            </a:xfrm>
            <a:prstGeom prst="rect">
              <a:avLst/>
            </a:prstGeom>
            <a:noFill/>
          </p:spPr>
          <p:txBody>
            <a:bodyPr wrap="square" lIns="74441" tIns="37221" rIns="74441" bIns="37221" rtlCol="0">
              <a:spAutoFit/>
            </a:bodyPr>
            <a:lstStyle/>
            <a:p>
              <a:pPr>
                <a:spcAft>
                  <a:spcPts val="488"/>
                </a:spcAft>
                <a:buClr>
                  <a:schemeClr val="tx2"/>
                </a:buClr>
                <a:buSzPct val="100000"/>
              </a:pPr>
              <a:r>
                <a:rPr lang="en-GB" altLang="en-US" sz="1800"/>
                <a:t>Signs and symptoms of someone suffering from shock could be:</a:t>
              </a:r>
            </a:p>
            <a:p>
              <a:pPr marL="365745" indent="-365745">
                <a:spcAft>
                  <a:spcPts val="488"/>
                </a:spcAft>
                <a:buClr>
                  <a:schemeClr val="tx2"/>
                </a:buClr>
                <a:buSzPct val="100000"/>
                <a:buFont typeface="Lucida Grande"/>
                <a:buChar char="➤"/>
              </a:pPr>
              <a:r>
                <a:rPr lang="en-GB" altLang="en-US" sz="1800"/>
                <a:t>Rapid, shallow breathing</a:t>
              </a:r>
            </a:p>
            <a:p>
              <a:pPr marL="365745" indent="-365745">
                <a:spcAft>
                  <a:spcPts val="488"/>
                </a:spcAft>
                <a:buClr>
                  <a:schemeClr val="tx2"/>
                </a:buClr>
                <a:buSzPct val="100000"/>
                <a:buFont typeface="Lucida Grande"/>
                <a:buChar char="➤"/>
              </a:pPr>
              <a:r>
                <a:rPr lang="en-GB" altLang="en-US" sz="1800"/>
                <a:t>Cold, clammy skin</a:t>
              </a:r>
            </a:p>
            <a:p>
              <a:pPr marL="365745" indent="-365745">
                <a:spcAft>
                  <a:spcPts val="488"/>
                </a:spcAft>
                <a:buClr>
                  <a:schemeClr val="tx2"/>
                </a:buClr>
                <a:buSzPct val="100000"/>
                <a:buFont typeface="Lucida Grande"/>
                <a:buChar char="➤"/>
              </a:pPr>
              <a:r>
                <a:rPr lang="en-GB" altLang="en-US" sz="1800"/>
                <a:t>Rapid, weak pulse</a:t>
              </a:r>
            </a:p>
            <a:p>
              <a:pPr marL="365745" indent="-365745">
                <a:spcAft>
                  <a:spcPts val="488"/>
                </a:spcAft>
                <a:buClr>
                  <a:schemeClr val="tx2"/>
                </a:buClr>
                <a:buSzPct val="100000"/>
                <a:buFont typeface="Lucida Grande"/>
                <a:buChar char="➤"/>
              </a:pPr>
              <a:r>
                <a:rPr lang="en-GB" altLang="en-US" sz="1800"/>
                <a:t>Dizziness or fainting</a:t>
              </a:r>
            </a:p>
            <a:p>
              <a:pPr marL="365745" indent="-365745">
                <a:spcAft>
                  <a:spcPts val="488"/>
                </a:spcAft>
                <a:buClr>
                  <a:schemeClr val="tx2"/>
                </a:buClr>
                <a:buSzPct val="100000"/>
                <a:buFont typeface="Lucida Grande"/>
                <a:buChar char="➤"/>
              </a:pPr>
              <a:r>
                <a:rPr lang="en-GB" altLang="en-US" sz="1800"/>
                <a:t>Weakness</a:t>
              </a:r>
            </a:p>
            <a:p>
              <a:pPr marL="365745" indent="-365745">
                <a:spcAft>
                  <a:spcPts val="488"/>
                </a:spcAft>
                <a:buClr>
                  <a:schemeClr val="tx2"/>
                </a:buClr>
                <a:buSzPct val="100000"/>
                <a:buFont typeface="Lucida Grande"/>
                <a:buChar char="➤"/>
              </a:pPr>
              <a:r>
                <a:rPr lang="en-GB" altLang="en-US" sz="1800"/>
                <a:t>Sweating</a:t>
              </a:r>
            </a:p>
            <a:p>
              <a:pPr marL="365745" indent="-365745">
                <a:spcAft>
                  <a:spcPts val="488"/>
                </a:spcAft>
                <a:buClr>
                  <a:schemeClr val="tx2"/>
                </a:buClr>
                <a:buSzPct val="100000"/>
                <a:buFont typeface="Lucida Grande"/>
                <a:buChar char="➤"/>
              </a:pPr>
              <a:r>
                <a:rPr lang="en-GB" altLang="en-US" sz="1800"/>
                <a:t>Chest pain</a:t>
              </a:r>
            </a:p>
          </p:txBody>
        </p:sp>
      </p:grpSp>
    </p:spTree>
    <p:extLst>
      <p:ext uri="{BB962C8B-B14F-4D97-AF65-F5344CB8AC3E}">
        <p14:creationId xmlns:p14="http://schemas.microsoft.com/office/powerpoint/2010/main" val="889993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1DD16-FE86-463B-A9CF-3BF9450A51AD}"/>
              </a:ext>
            </a:extLst>
          </p:cNvPr>
          <p:cNvSpPr>
            <a:spLocks noGrp="1"/>
          </p:cNvSpPr>
          <p:nvPr>
            <p:ph type="title"/>
          </p:nvPr>
        </p:nvSpPr>
        <p:spPr>
          <a:xfrm>
            <a:off x="493199" y="478800"/>
            <a:ext cx="4309321" cy="583884"/>
          </a:xfrm>
        </p:spPr>
        <p:txBody>
          <a:bodyPr/>
          <a:lstStyle/>
          <a:p>
            <a:r>
              <a:rPr lang="en-GB" sz="4000" dirty="0"/>
              <a:t>Watch this video</a:t>
            </a:r>
          </a:p>
        </p:txBody>
      </p:sp>
      <p:sp>
        <p:nvSpPr>
          <p:cNvPr id="3" name="Text Placeholder 2">
            <a:extLst>
              <a:ext uri="{FF2B5EF4-FFF2-40B4-BE49-F238E27FC236}">
                <a16:creationId xmlns:a16="http://schemas.microsoft.com/office/drawing/2014/main" id="{A9F7EEFA-FF7C-480E-B099-CE1732FD16DD}"/>
              </a:ext>
            </a:extLst>
          </p:cNvPr>
          <p:cNvSpPr>
            <a:spLocks noGrp="1"/>
          </p:cNvSpPr>
          <p:nvPr>
            <p:ph type="body" sz="quarter" idx="10"/>
          </p:nvPr>
        </p:nvSpPr>
        <p:spPr/>
        <p:txBody>
          <a:bodyPr/>
          <a:lstStyle/>
          <a:p>
            <a:endParaRPr lang="en-GB"/>
          </a:p>
        </p:txBody>
      </p:sp>
      <p:sp>
        <p:nvSpPr>
          <p:cNvPr id="4" name="TextBox 3">
            <a:extLst>
              <a:ext uri="{FF2B5EF4-FFF2-40B4-BE49-F238E27FC236}">
                <a16:creationId xmlns:a16="http://schemas.microsoft.com/office/drawing/2014/main" id="{A13026F0-4B39-46DD-8CD6-229B8ABC6CA3}"/>
              </a:ext>
            </a:extLst>
          </p:cNvPr>
          <p:cNvSpPr txBox="1"/>
          <p:nvPr/>
        </p:nvSpPr>
        <p:spPr>
          <a:xfrm>
            <a:off x="3639870" y="2341797"/>
            <a:ext cx="3139807" cy="646331"/>
          </a:xfrm>
          <a:prstGeom prst="rect">
            <a:avLst/>
          </a:prstGeom>
          <a:noFill/>
        </p:spPr>
        <p:txBody>
          <a:bodyPr wrap="square" rtlCol="0">
            <a:spAutoFit/>
          </a:bodyPr>
          <a:lstStyle/>
          <a:p>
            <a:r>
              <a:rPr lang="en-GB" sz="3600" b="1">
                <a:hlinkClick r:id="rId2"/>
              </a:rPr>
              <a:t>SHOCK</a:t>
            </a:r>
            <a:endParaRPr lang="en-GB" sz="3600" b="1"/>
          </a:p>
        </p:txBody>
      </p:sp>
    </p:spTree>
    <p:extLst>
      <p:ext uri="{BB962C8B-B14F-4D97-AF65-F5344CB8AC3E}">
        <p14:creationId xmlns:p14="http://schemas.microsoft.com/office/powerpoint/2010/main" val="365953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F338D-1D43-4220-A8EC-C3619DBFFDD8}"/>
              </a:ext>
            </a:extLst>
          </p:cNvPr>
          <p:cNvSpPr>
            <a:spLocks noGrp="1"/>
          </p:cNvSpPr>
          <p:nvPr>
            <p:ph type="title"/>
          </p:nvPr>
        </p:nvSpPr>
        <p:spPr>
          <a:xfrm>
            <a:off x="516858" y="478800"/>
            <a:ext cx="6867698" cy="499433"/>
          </a:xfrm>
        </p:spPr>
        <p:txBody>
          <a:bodyPr lIns="104287" tIns="52144" rIns="104287" bIns="52144" anchor="t"/>
          <a:lstStyle/>
          <a:p>
            <a:r>
              <a:rPr lang="en-GB" sz="3700"/>
              <a:t>Your turn: Dealing with shock</a:t>
            </a:r>
          </a:p>
        </p:txBody>
      </p:sp>
      <p:sp>
        <p:nvSpPr>
          <p:cNvPr id="14" name="Rectangle 13">
            <a:extLst>
              <a:ext uri="{FF2B5EF4-FFF2-40B4-BE49-F238E27FC236}">
                <a16:creationId xmlns:a16="http://schemas.microsoft.com/office/drawing/2014/main" id="{320A64AF-469C-4066-A3DE-A206C05E5EBB}"/>
              </a:ext>
            </a:extLst>
          </p:cNvPr>
          <p:cNvSpPr>
            <a:spLocks noChangeAspect="1"/>
          </p:cNvSpPr>
          <p:nvPr/>
        </p:nvSpPr>
        <p:spPr>
          <a:xfrm>
            <a:off x="516280" y="1429516"/>
            <a:ext cx="1508732" cy="1066959"/>
          </a:xfrm>
          <a:prstGeom prst="rect">
            <a:avLst/>
          </a:prstGeom>
        </p:spPr>
        <p:txBody>
          <a:bodyPr wrap="square">
            <a:spAutoFit/>
          </a:bodyPr>
          <a:lstStyle/>
          <a:p>
            <a:pPr marL="179231" indent="-179231">
              <a:spcAft>
                <a:spcPts val="408"/>
              </a:spcAft>
            </a:pPr>
            <a:r>
              <a:rPr lang="en-GB" sz="1200" b="1">
                <a:solidFill>
                  <a:srgbClr val="007A53"/>
                </a:solidFill>
              </a:rPr>
              <a:t>1</a:t>
            </a:r>
            <a:r>
              <a:rPr lang="en-GB" sz="1200" b="1">
                <a:solidFill>
                  <a:prstClr val="black"/>
                </a:solidFill>
              </a:rPr>
              <a:t>	Treat</a:t>
            </a:r>
          </a:p>
          <a:p>
            <a:pPr marL="179231" indent="-179231">
              <a:buSzPct val="100000"/>
              <a:buBlip>
                <a:blip r:embed="rId3"/>
              </a:buBlip>
            </a:pPr>
            <a:r>
              <a:rPr lang="en-GB" sz="1200">
                <a:solidFill>
                  <a:prstClr val="black"/>
                </a:solidFill>
              </a:rPr>
              <a:t>any injuries that may have caused shock</a:t>
            </a:r>
          </a:p>
          <a:p>
            <a:pPr>
              <a:buSzPct val="100000"/>
            </a:pPr>
            <a:endParaRPr lang="en-GB" sz="1200">
              <a:solidFill>
                <a:prstClr val="black"/>
              </a:solidFill>
            </a:endParaRPr>
          </a:p>
        </p:txBody>
      </p:sp>
      <p:sp>
        <p:nvSpPr>
          <p:cNvPr id="15" name="Rectangle 14">
            <a:extLst>
              <a:ext uri="{FF2B5EF4-FFF2-40B4-BE49-F238E27FC236}">
                <a16:creationId xmlns:a16="http://schemas.microsoft.com/office/drawing/2014/main" id="{F877117A-6D44-478B-ADD3-6A0328A6A867}"/>
              </a:ext>
            </a:extLst>
          </p:cNvPr>
          <p:cNvSpPr>
            <a:spLocks noChangeAspect="1"/>
          </p:cNvSpPr>
          <p:nvPr/>
        </p:nvSpPr>
        <p:spPr>
          <a:xfrm>
            <a:off x="2922398" y="1424694"/>
            <a:ext cx="1450136" cy="882293"/>
          </a:xfrm>
          <a:prstGeom prst="rect">
            <a:avLst/>
          </a:prstGeom>
        </p:spPr>
        <p:txBody>
          <a:bodyPr wrap="square">
            <a:spAutoFit/>
          </a:bodyPr>
          <a:lstStyle/>
          <a:p>
            <a:pPr marL="179231" indent="-179231">
              <a:spcAft>
                <a:spcPts val="408"/>
              </a:spcAft>
            </a:pPr>
            <a:r>
              <a:rPr lang="en-GB" sz="1200" b="1">
                <a:solidFill>
                  <a:srgbClr val="007A53"/>
                </a:solidFill>
              </a:rPr>
              <a:t>2</a:t>
            </a:r>
            <a:r>
              <a:rPr lang="en-GB" sz="1200" b="1">
                <a:solidFill>
                  <a:prstClr val="black"/>
                </a:solidFill>
              </a:rPr>
              <a:t>	Help</a:t>
            </a:r>
          </a:p>
          <a:p>
            <a:pPr marL="179231" indent="-179231">
              <a:buSzPct val="100000"/>
              <a:buBlip>
                <a:blip r:embed="rId3"/>
              </a:buBlip>
            </a:pPr>
            <a:r>
              <a:rPr lang="en-GB" sz="1200">
                <a:solidFill>
                  <a:prstClr val="black"/>
                </a:solidFill>
              </a:rPr>
              <a:t>the casualty to sit down, then lie down</a:t>
            </a:r>
          </a:p>
        </p:txBody>
      </p:sp>
      <p:pic>
        <p:nvPicPr>
          <p:cNvPr id="6" name="Picture 5">
            <a:extLst>
              <a:ext uri="{FF2B5EF4-FFF2-40B4-BE49-F238E27FC236}">
                <a16:creationId xmlns:a16="http://schemas.microsoft.com/office/drawing/2014/main" id="{7018CC93-8755-4FA0-B7D0-03951776A0FC}"/>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17199" t="17931" r="14781" b="13720"/>
          <a:stretch/>
        </p:blipFill>
        <p:spPr>
          <a:xfrm>
            <a:off x="3912031" y="1242361"/>
            <a:ext cx="1718873" cy="1727222"/>
          </a:xfrm>
          <a:prstGeom prst="rect">
            <a:avLst/>
          </a:prstGeom>
        </p:spPr>
      </p:pic>
      <p:sp>
        <p:nvSpPr>
          <p:cNvPr id="16" name="Rectangle 15">
            <a:extLst>
              <a:ext uri="{FF2B5EF4-FFF2-40B4-BE49-F238E27FC236}">
                <a16:creationId xmlns:a16="http://schemas.microsoft.com/office/drawing/2014/main" id="{2BBE7B3E-B217-42B7-A2B4-3C53448835E8}"/>
              </a:ext>
            </a:extLst>
          </p:cNvPr>
          <p:cNvSpPr>
            <a:spLocks noChangeAspect="1"/>
          </p:cNvSpPr>
          <p:nvPr/>
        </p:nvSpPr>
        <p:spPr>
          <a:xfrm>
            <a:off x="5864387" y="1433359"/>
            <a:ext cx="1450136" cy="882293"/>
          </a:xfrm>
          <a:prstGeom prst="rect">
            <a:avLst/>
          </a:prstGeom>
        </p:spPr>
        <p:txBody>
          <a:bodyPr wrap="square">
            <a:spAutoFit/>
          </a:bodyPr>
          <a:lstStyle/>
          <a:p>
            <a:pPr marL="179231" indent="-179231">
              <a:spcAft>
                <a:spcPts val="408"/>
              </a:spcAft>
            </a:pPr>
            <a:r>
              <a:rPr lang="en-GB" sz="1200" b="1">
                <a:solidFill>
                  <a:srgbClr val="007A53"/>
                </a:solidFill>
              </a:rPr>
              <a:t>3</a:t>
            </a:r>
            <a:r>
              <a:rPr lang="en-GB" sz="1200" b="1">
                <a:solidFill>
                  <a:prstClr val="black"/>
                </a:solidFill>
              </a:rPr>
              <a:t>	Raise</a:t>
            </a:r>
          </a:p>
          <a:p>
            <a:pPr marL="179231" indent="-179231">
              <a:buSzPct val="100000"/>
              <a:buBlip>
                <a:blip r:embed="rId3"/>
              </a:buBlip>
            </a:pPr>
            <a:r>
              <a:rPr lang="en-GB" sz="1200">
                <a:solidFill>
                  <a:prstClr val="black"/>
                </a:solidFill>
              </a:rPr>
              <a:t>and support the casualty’s legs if possible</a:t>
            </a:r>
          </a:p>
        </p:txBody>
      </p:sp>
      <p:pic>
        <p:nvPicPr>
          <p:cNvPr id="8" name="Picture 7">
            <a:extLst>
              <a:ext uri="{FF2B5EF4-FFF2-40B4-BE49-F238E27FC236}">
                <a16:creationId xmlns:a16="http://schemas.microsoft.com/office/drawing/2014/main" id="{69B27AB2-651A-4481-AE62-A5E877C77F5B}"/>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t="28892" b="19970"/>
          <a:stretch/>
        </p:blipFill>
        <p:spPr>
          <a:xfrm>
            <a:off x="6046653" y="1424695"/>
            <a:ext cx="2778135" cy="1416196"/>
          </a:xfrm>
          <a:prstGeom prst="rect">
            <a:avLst/>
          </a:prstGeom>
        </p:spPr>
      </p:pic>
      <p:sp>
        <p:nvSpPr>
          <p:cNvPr id="17" name="Rectangle 16">
            <a:extLst>
              <a:ext uri="{FF2B5EF4-FFF2-40B4-BE49-F238E27FC236}">
                <a16:creationId xmlns:a16="http://schemas.microsoft.com/office/drawing/2014/main" id="{3B06DAB4-2DDC-4137-9201-11A8B452C5B7}"/>
              </a:ext>
            </a:extLst>
          </p:cNvPr>
          <p:cNvSpPr>
            <a:spLocks noChangeAspect="1"/>
          </p:cNvSpPr>
          <p:nvPr/>
        </p:nvSpPr>
        <p:spPr>
          <a:xfrm>
            <a:off x="534811" y="3083268"/>
            <a:ext cx="1450136" cy="512961"/>
          </a:xfrm>
          <a:prstGeom prst="rect">
            <a:avLst/>
          </a:prstGeom>
        </p:spPr>
        <p:txBody>
          <a:bodyPr wrap="square">
            <a:spAutoFit/>
          </a:bodyPr>
          <a:lstStyle/>
          <a:p>
            <a:pPr marL="179231" indent="-179231">
              <a:spcAft>
                <a:spcPts val="408"/>
              </a:spcAft>
            </a:pPr>
            <a:r>
              <a:rPr lang="en-GB" sz="1200" b="1">
                <a:solidFill>
                  <a:srgbClr val="007A53"/>
                </a:solidFill>
              </a:rPr>
              <a:t>4</a:t>
            </a:r>
            <a:r>
              <a:rPr lang="en-GB" sz="1200" b="1">
                <a:solidFill>
                  <a:prstClr val="black"/>
                </a:solidFill>
              </a:rPr>
              <a:t>	Call</a:t>
            </a:r>
          </a:p>
          <a:p>
            <a:pPr marL="179231" indent="-179231">
              <a:buSzPct val="100000"/>
              <a:buBlip>
                <a:blip r:embed="rId3"/>
              </a:buBlip>
            </a:pPr>
            <a:r>
              <a:rPr lang="en-GB" sz="1200">
                <a:solidFill>
                  <a:prstClr val="black"/>
                </a:solidFill>
              </a:rPr>
              <a:t>999/112</a:t>
            </a:r>
          </a:p>
        </p:txBody>
      </p:sp>
      <p:pic>
        <p:nvPicPr>
          <p:cNvPr id="10" name="Picture 9">
            <a:extLst>
              <a:ext uri="{FF2B5EF4-FFF2-40B4-BE49-F238E27FC236}">
                <a16:creationId xmlns:a16="http://schemas.microsoft.com/office/drawing/2014/main" id="{0C284E63-92D5-41F0-A01B-072FF1855B02}"/>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l="16884" r="24096"/>
          <a:stretch/>
        </p:blipFill>
        <p:spPr>
          <a:xfrm>
            <a:off x="1229200" y="2329829"/>
            <a:ext cx="1162603" cy="1969855"/>
          </a:xfrm>
          <a:prstGeom prst="rect">
            <a:avLst/>
          </a:prstGeom>
        </p:spPr>
      </p:pic>
      <p:sp>
        <p:nvSpPr>
          <p:cNvPr id="19" name="Rectangle 18">
            <a:extLst>
              <a:ext uri="{FF2B5EF4-FFF2-40B4-BE49-F238E27FC236}">
                <a16:creationId xmlns:a16="http://schemas.microsoft.com/office/drawing/2014/main" id="{95AB78C9-B23B-4C58-82B0-4580622CC13A}"/>
              </a:ext>
            </a:extLst>
          </p:cNvPr>
          <p:cNvSpPr>
            <a:spLocks noChangeAspect="1"/>
          </p:cNvSpPr>
          <p:nvPr/>
        </p:nvSpPr>
        <p:spPr>
          <a:xfrm>
            <a:off x="2924029" y="3079897"/>
            <a:ext cx="1450136" cy="882293"/>
          </a:xfrm>
          <a:prstGeom prst="rect">
            <a:avLst/>
          </a:prstGeom>
        </p:spPr>
        <p:txBody>
          <a:bodyPr wrap="square">
            <a:spAutoFit/>
          </a:bodyPr>
          <a:lstStyle/>
          <a:p>
            <a:pPr>
              <a:spcAft>
                <a:spcPts val="408"/>
              </a:spcAft>
            </a:pPr>
            <a:r>
              <a:rPr lang="en-GB" sz="1200" b="1">
                <a:solidFill>
                  <a:schemeClr val="tx2"/>
                </a:solidFill>
              </a:rPr>
              <a:t>5</a:t>
            </a:r>
            <a:r>
              <a:rPr lang="en-GB" sz="1200" b="1">
                <a:solidFill>
                  <a:prstClr val="black"/>
                </a:solidFill>
              </a:rPr>
              <a:t>  Reassure</a:t>
            </a:r>
          </a:p>
          <a:p>
            <a:pPr marL="179231" indent="-179231">
              <a:buSzPct val="100000"/>
              <a:buBlip>
                <a:blip r:embed="rId3"/>
              </a:buBlip>
            </a:pPr>
            <a:r>
              <a:rPr lang="en-GB" sz="1200">
                <a:solidFill>
                  <a:prstClr val="black"/>
                </a:solidFill>
              </a:rPr>
              <a:t>them and loosen any tight clothing</a:t>
            </a:r>
          </a:p>
        </p:txBody>
      </p:sp>
      <p:pic>
        <p:nvPicPr>
          <p:cNvPr id="12" name="Picture 11">
            <a:extLst>
              <a:ext uri="{FF2B5EF4-FFF2-40B4-BE49-F238E27FC236}">
                <a16:creationId xmlns:a16="http://schemas.microsoft.com/office/drawing/2014/main" id="{1E8382A0-3EC1-41A2-9558-325BEE5160A7}"/>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Lst>
          </a:blip>
          <a:srcRect l="5838" t="25187" b="19563"/>
          <a:stretch/>
        </p:blipFill>
        <p:spPr>
          <a:xfrm>
            <a:off x="3549096" y="3023750"/>
            <a:ext cx="2441481" cy="1432584"/>
          </a:xfrm>
          <a:prstGeom prst="rect">
            <a:avLst/>
          </a:prstGeom>
        </p:spPr>
      </p:pic>
      <p:sp>
        <p:nvSpPr>
          <p:cNvPr id="18" name="Rectangle 17">
            <a:extLst>
              <a:ext uri="{FF2B5EF4-FFF2-40B4-BE49-F238E27FC236}">
                <a16:creationId xmlns:a16="http://schemas.microsoft.com/office/drawing/2014/main" id="{EECC9C81-EDB1-453C-B20A-43BEDB2AFF87}"/>
              </a:ext>
            </a:extLst>
          </p:cNvPr>
          <p:cNvSpPr>
            <a:spLocks noChangeAspect="1"/>
          </p:cNvSpPr>
          <p:nvPr/>
        </p:nvSpPr>
        <p:spPr>
          <a:xfrm>
            <a:off x="5869609" y="3082064"/>
            <a:ext cx="1450136" cy="697627"/>
          </a:xfrm>
          <a:prstGeom prst="rect">
            <a:avLst/>
          </a:prstGeom>
        </p:spPr>
        <p:txBody>
          <a:bodyPr wrap="square">
            <a:spAutoFit/>
          </a:bodyPr>
          <a:lstStyle/>
          <a:p>
            <a:pPr>
              <a:spcAft>
                <a:spcPts val="408"/>
              </a:spcAft>
            </a:pPr>
            <a:r>
              <a:rPr lang="en-GB" sz="1200" b="1">
                <a:solidFill>
                  <a:schemeClr val="tx2"/>
                </a:solidFill>
              </a:rPr>
              <a:t>6  </a:t>
            </a:r>
            <a:r>
              <a:rPr lang="en-GB" sz="1200" b="1">
                <a:solidFill>
                  <a:prstClr val="black"/>
                </a:solidFill>
              </a:rPr>
              <a:t> Keep</a:t>
            </a:r>
          </a:p>
          <a:p>
            <a:pPr marL="179231" indent="-179231">
              <a:buSzPct val="100000"/>
              <a:buBlip>
                <a:blip r:embed="rId3"/>
              </a:buBlip>
            </a:pPr>
            <a:r>
              <a:rPr lang="en-GB" sz="1200">
                <a:solidFill>
                  <a:prstClr val="black"/>
                </a:solidFill>
              </a:rPr>
              <a:t>the casualty warm</a:t>
            </a:r>
          </a:p>
        </p:txBody>
      </p:sp>
      <p:pic>
        <p:nvPicPr>
          <p:cNvPr id="13" name="Picture 12">
            <a:extLst>
              <a:ext uri="{FF2B5EF4-FFF2-40B4-BE49-F238E27FC236}">
                <a16:creationId xmlns:a16="http://schemas.microsoft.com/office/drawing/2014/main" id="{C4949FE0-FDF1-400E-A50F-7EE379EFEF88}"/>
              </a:ext>
              <a:ext uri="{C183D7F6-B498-43B3-948B-1728B52AA6E4}">
                <adec:decorative xmlns:adec="http://schemas.microsoft.com/office/drawing/2017/decorative" val="1"/>
              </a:ext>
            </a:extLst>
          </p:cNvPr>
          <p:cNvPicPr>
            <a:picLocks noChangeAspect="1"/>
          </p:cNvPicPr>
          <p:nvPr/>
        </p:nvPicPr>
        <p:blipFill rotWithShape="1">
          <a:blip r:embed="rId8">
            <a:extLst>
              <a:ext uri="{28A0092B-C50C-407E-A947-70E740481C1C}">
                <a14:useLocalDpi xmlns:a14="http://schemas.microsoft.com/office/drawing/2010/main" val="0"/>
              </a:ext>
            </a:extLst>
          </a:blip>
          <a:srcRect t="28417" b="22911"/>
          <a:stretch/>
        </p:blipFill>
        <p:spPr>
          <a:xfrm>
            <a:off x="6283268" y="3023750"/>
            <a:ext cx="2709338" cy="1318688"/>
          </a:xfrm>
          <a:prstGeom prst="rect">
            <a:avLst/>
          </a:prstGeom>
        </p:spPr>
      </p:pic>
      <p:sp>
        <p:nvSpPr>
          <p:cNvPr id="20" name="Text Placeholder 2">
            <a:extLst>
              <a:ext uri="{FF2B5EF4-FFF2-40B4-BE49-F238E27FC236}">
                <a16:creationId xmlns:a16="http://schemas.microsoft.com/office/drawing/2014/main" id="{B0DD7372-2657-41AF-AB0D-2FA789588133}"/>
              </a:ext>
            </a:extLst>
          </p:cNvPr>
          <p:cNvSpPr>
            <a:spLocks noGrp="1"/>
          </p:cNvSpPr>
          <p:nvPr>
            <p:ph type="body" sz="quarter" idx="10"/>
          </p:nvPr>
        </p:nvSpPr>
        <p:spPr>
          <a:xfrm>
            <a:off x="7237435" y="5265781"/>
            <a:ext cx="1575776" cy="309179"/>
          </a:xfrm>
        </p:spPr>
        <p:txBody>
          <a:bodyPr/>
          <a:lstStyle/>
          <a:p>
            <a:endParaRPr lang="en-US"/>
          </a:p>
        </p:txBody>
      </p:sp>
    </p:spTree>
    <p:extLst>
      <p:ext uri="{BB962C8B-B14F-4D97-AF65-F5344CB8AC3E}">
        <p14:creationId xmlns:p14="http://schemas.microsoft.com/office/powerpoint/2010/main" val="105942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80F340DE-1A37-4D6C-9613-DD2A5C331E32}"/>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7780" y="3524341"/>
            <a:ext cx="588614" cy="470891"/>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a:extLst>
              <a:ext uri="{FF2B5EF4-FFF2-40B4-BE49-F238E27FC236}">
                <a16:creationId xmlns:a16="http://schemas.microsoft.com/office/drawing/2014/main" id="{81C88558-E112-47CF-8147-AB6CDC114D54}"/>
              </a:ext>
            </a:extLst>
          </p:cNvPr>
          <p:cNvSpPr>
            <a:spLocks noGrp="1"/>
          </p:cNvSpPr>
          <p:nvPr>
            <p:ph idx="16"/>
          </p:nvPr>
        </p:nvSpPr>
        <p:spPr>
          <a:xfrm>
            <a:off x="491631" y="478795"/>
            <a:ext cx="2592039" cy="551146"/>
          </a:xfrm>
        </p:spPr>
        <p:txBody>
          <a:bodyPr/>
          <a:lstStyle/>
          <a:p>
            <a:r>
              <a:rPr lang="en-GB"/>
              <a:t>Key words  </a:t>
            </a:r>
          </a:p>
        </p:txBody>
      </p:sp>
      <p:sp>
        <p:nvSpPr>
          <p:cNvPr id="5" name="Content Placeholder 4">
            <a:extLst>
              <a:ext uri="{FF2B5EF4-FFF2-40B4-BE49-F238E27FC236}">
                <a16:creationId xmlns:a16="http://schemas.microsoft.com/office/drawing/2014/main" id="{9107B145-773F-4B39-BC0C-4ACBD6EFF535}"/>
              </a:ext>
            </a:extLst>
          </p:cNvPr>
          <p:cNvSpPr>
            <a:spLocks noGrp="1"/>
          </p:cNvSpPr>
          <p:nvPr>
            <p:ph idx="17"/>
          </p:nvPr>
        </p:nvSpPr>
        <p:spPr>
          <a:xfrm>
            <a:off x="493200" y="1021867"/>
            <a:ext cx="3252632" cy="551146"/>
          </a:xfrm>
        </p:spPr>
        <p:txBody>
          <a:bodyPr/>
          <a:lstStyle/>
          <a:p>
            <a:r>
              <a:rPr lang="en-GB"/>
              <a:t>Definitions….</a:t>
            </a:r>
          </a:p>
        </p:txBody>
      </p:sp>
      <p:sp>
        <p:nvSpPr>
          <p:cNvPr id="3" name="Text Placeholder 2">
            <a:extLst>
              <a:ext uri="{FF2B5EF4-FFF2-40B4-BE49-F238E27FC236}">
                <a16:creationId xmlns:a16="http://schemas.microsoft.com/office/drawing/2014/main" id="{379FA6FF-1215-446A-8F86-3D846A37133B}"/>
              </a:ext>
            </a:extLst>
          </p:cNvPr>
          <p:cNvSpPr>
            <a:spLocks noGrp="1"/>
          </p:cNvSpPr>
          <p:nvPr>
            <p:ph type="body" sz="quarter" idx="10"/>
          </p:nvPr>
        </p:nvSpPr>
        <p:spPr/>
        <p:txBody>
          <a:bodyPr/>
          <a:lstStyle/>
          <a:p>
            <a:endParaRPr lang="en-GB"/>
          </a:p>
        </p:txBody>
      </p:sp>
      <p:sp>
        <p:nvSpPr>
          <p:cNvPr id="14" name="Rectangle 13">
            <a:extLst>
              <a:ext uri="{FF2B5EF4-FFF2-40B4-BE49-F238E27FC236}">
                <a16:creationId xmlns:a16="http://schemas.microsoft.com/office/drawing/2014/main" id="{540E2CE3-DC83-4E41-A1A0-84B002FB7BE3}"/>
              </a:ext>
            </a:extLst>
          </p:cNvPr>
          <p:cNvSpPr/>
          <p:nvPr/>
        </p:nvSpPr>
        <p:spPr>
          <a:xfrm>
            <a:off x="271059" y="1933918"/>
            <a:ext cx="1529586" cy="553998"/>
          </a:xfrm>
          <a:prstGeom prst="rect">
            <a:avLst/>
          </a:prstGeom>
        </p:spPr>
        <p:txBody>
          <a:bodyPr wrap="none">
            <a:spAutoFit/>
          </a:bodyPr>
          <a:lstStyle/>
          <a:p>
            <a:r>
              <a:rPr lang="en-GB" sz="3000" b="1"/>
              <a:t>Plasma</a:t>
            </a:r>
          </a:p>
        </p:txBody>
      </p:sp>
      <p:sp>
        <p:nvSpPr>
          <p:cNvPr id="9" name="Rectangle 8">
            <a:extLst>
              <a:ext uri="{FF2B5EF4-FFF2-40B4-BE49-F238E27FC236}">
                <a16:creationId xmlns:a16="http://schemas.microsoft.com/office/drawing/2014/main" id="{8F356506-7D58-434A-97FC-4CE1D0B87C5D}"/>
              </a:ext>
            </a:extLst>
          </p:cNvPr>
          <p:cNvSpPr/>
          <p:nvPr/>
        </p:nvSpPr>
        <p:spPr>
          <a:xfrm>
            <a:off x="4572000" y="1755450"/>
            <a:ext cx="1057534" cy="492443"/>
          </a:xfrm>
          <a:prstGeom prst="rect">
            <a:avLst/>
          </a:prstGeom>
        </p:spPr>
        <p:txBody>
          <a:bodyPr wrap="none">
            <a:spAutoFit/>
          </a:bodyPr>
          <a:lstStyle/>
          <a:p>
            <a:r>
              <a:rPr lang="en-GB" sz="2600" b="1"/>
              <a:t>Veins</a:t>
            </a:r>
          </a:p>
        </p:txBody>
      </p:sp>
      <p:sp>
        <p:nvSpPr>
          <p:cNvPr id="6" name="TextBox 5">
            <a:extLst>
              <a:ext uri="{FF2B5EF4-FFF2-40B4-BE49-F238E27FC236}">
                <a16:creationId xmlns:a16="http://schemas.microsoft.com/office/drawing/2014/main" id="{AE9F88DB-B12F-4393-8405-874A9A1DDAFF}"/>
              </a:ext>
            </a:extLst>
          </p:cNvPr>
          <p:cNvSpPr txBox="1"/>
          <p:nvPr/>
        </p:nvSpPr>
        <p:spPr>
          <a:xfrm>
            <a:off x="6447526" y="2042279"/>
            <a:ext cx="2145113" cy="523220"/>
          </a:xfrm>
          <a:prstGeom prst="rect">
            <a:avLst/>
          </a:prstGeom>
          <a:noFill/>
        </p:spPr>
        <p:txBody>
          <a:bodyPr wrap="square" rtlCol="0">
            <a:spAutoFit/>
          </a:bodyPr>
          <a:lstStyle/>
          <a:p>
            <a:r>
              <a:rPr lang="en-GB" sz="2800" b="1"/>
              <a:t>Capillaries</a:t>
            </a:r>
          </a:p>
        </p:txBody>
      </p:sp>
      <p:sp>
        <p:nvSpPr>
          <p:cNvPr id="16" name="Rectangle 15">
            <a:extLst>
              <a:ext uri="{FF2B5EF4-FFF2-40B4-BE49-F238E27FC236}">
                <a16:creationId xmlns:a16="http://schemas.microsoft.com/office/drawing/2014/main" id="{55973E45-9DCC-41AE-9008-3D0E66B962AE}"/>
              </a:ext>
            </a:extLst>
          </p:cNvPr>
          <p:cNvSpPr/>
          <p:nvPr/>
        </p:nvSpPr>
        <p:spPr>
          <a:xfrm>
            <a:off x="2223470" y="2531097"/>
            <a:ext cx="2737371" cy="430887"/>
          </a:xfrm>
          <a:prstGeom prst="rect">
            <a:avLst/>
          </a:prstGeom>
        </p:spPr>
        <p:txBody>
          <a:bodyPr wrap="square">
            <a:spAutoFit/>
          </a:bodyPr>
          <a:lstStyle/>
          <a:p>
            <a:r>
              <a:rPr lang="en-GB" sz="2200" b="1"/>
              <a:t>Red blood cells </a:t>
            </a:r>
          </a:p>
        </p:txBody>
      </p:sp>
      <p:sp>
        <p:nvSpPr>
          <p:cNvPr id="13" name="Rectangle 12">
            <a:extLst>
              <a:ext uri="{FF2B5EF4-FFF2-40B4-BE49-F238E27FC236}">
                <a16:creationId xmlns:a16="http://schemas.microsoft.com/office/drawing/2014/main" id="{A2F648E2-86E4-4F88-8CB7-CA70C1063AD1}"/>
              </a:ext>
            </a:extLst>
          </p:cNvPr>
          <p:cNvSpPr/>
          <p:nvPr/>
        </p:nvSpPr>
        <p:spPr>
          <a:xfrm>
            <a:off x="6447526" y="2982978"/>
            <a:ext cx="1133644" cy="369332"/>
          </a:xfrm>
          <a:prstGeom prst="rect">
            <a:avLst/>
          </a:prstGeom>
        </p:spPr>
        <p:txBody>
          <a:bodyPr wrap="none">
            <a:spAutoFit/>
          </a:bodyPr>
          <a:lstStyle/>
          <a:p>
            <a:r>
              <a:rPr lang="en-GB" sz="1800" b="1"/>
              <a:t>Platelets</a:t>
            </a:r>
          </a:p>
        </p:txBody>
      </p:sp>
      <p:sp>
        <p:nvSpPr>
          <p:cNvPr id="8" name="Rectangle 7">
            <a:extLst>
              <a:ext uri="{FF2B5EF4-FFF2-40B4-BE49-F238E27FC236}">
                <a16:creationId xmlns:a16="http://schemas.microsoft.com/office/drawing/2014/main" id="{1CE7104E-5179-4EB0-BFA7-82BD4A2785DF}"/>
              </a:ext>
            </a:extLst>
          </p:cNvPr>
          <p:cNvSpPr/>
          <p:nvPr/>
        </p:nvSpPr>
        <p:spPr>
          <a:xfrm>
            <a:off x="3729434" y="3102682"/>
            <a:ext cx="2056973" cy="646331"/>
          </a:xfrm>
          <a:prstGeom prst="rect">
            <a:avLst/>
          </a:prstGeom>
        </p:spPr>
        <p:txBody>
          <a:bodyPr wrap="none">
            <a:spAutoFit/>
          </a:bodyPr>
          <a:lstStyle/>
          <a:p>
            <a:r>
              <a:rPr lang="en-GB" sz="3600" b="1"/>
              <a:t>Arteries </a:t>
            </a:r>
          </a:p>
        </p:txBody>
      </p:sp>
      <p:sp>
        <p:nvSpPr>
          <p:cNvPr id="12" name="Rectangle 11">
            <a:extLst>
              <a:ext uri="{FF2B5EF4-FFF2-40B4-BE49-F238E27FC236}">
                <a16:creationId xmlns:a16="http://schemas.microsoft.com/office/drawing/2014/main" id="{B0A9B819-290F-4ED0-87F4-B5B8C35DFDB9}"/>
              </a:ext>
            </a:extLst>
          </p:cNvPr>
          <p:cNvSpPr/>
          <p:nvPr/>
        </p:nvSpPr>
        <p:spPr>
          <a:xfrm>
            <a:off x="1757666" y="3707860"/>
            <a:ext cx="1326004" cy="384721"/>
          </a:xfrm>
          <a:prstGeom prst="rect">
            <a:avLst/>
          </a:prstGeom>
        </p:spPr>
        <p:txBody>
          <a:bodyPr wrap="none">
            <a:spAutoFit/>
          </a:bodyPr>
          <a:lstStyle/>
          <a:p>
            <a:r>
              <a:rPr lang="en-GB" sz="1900" b="1"/>
              <a:t>Heart rate</a:t>
            </a:r>
          </a:p>
        </p:txBody>
      </p:sp>
      <p:sp>
        <p:nvSpPr>
          <p:cNvPr id="11" name="Rectangle 10">
            <a:extLst>
              <a:ext uri="{FF2B5EF4-FFF2-40B4-BE49-F238E27FC236}">
                <a16:creationId xmlns:a16="http://schemas.microsoft.com/office/drawing/2014/main" id="{977CDA03-7E0E-4A7C-9B9D-7042DD1FF688}"/>
              </a:ext>
            </a:extLst>
          </p:cNvPr>
          <p:cNvSpPr/>
          <p:nvPr/>
        </p:nvSpPr>
        <p:spPr>
          <a:xfrm>
            <a:off x="371872" y="4336110"/>
            <a:ext cx="1859805" cy="477054"/>
          </a:xfrm>
          <a:prstGeom prst="rect">
            <a:avLst/>
          </a:prstGeom>
        </p:spPr>
        <p:txBody>
          <a:bodyPr wrap="none">
            <a:spAutoFit/>
          </a:bodyPr>
          <a:lstStyle/>
          <a:p>
            <a:r>
              <a:rPr lang="en-GB" sz="2500" b="1"/>
              <a:t>Circulation</a:t>
            </a:r>
          </a:p>
        </p:txBody>
      </p:sp>
      <p:sp>
        <p:nvSpPr>
          <p:cNvPr id="10" name="Rectangle 9">
            <a:extLst>
              <a:ext uri="{FF2B5EF4-FFF2-40B4-BE49-F238E27FC236}">
                <a16:creationId xmlns:a16="http://schemas.microsoft.com/office/drawing/2014/main" id="{79FEB3A5-EB74-4CF2-9C7B-49C123886C55}"/>
              </a:ext>
            </a:extLst>
          </p:cNvPr>
          <p:cNvSpPr/>
          <p:nvPr/>
        </p:nvSpPr>
        <p:spPr>
          <a:xfrm>
            <a:off x="4044436" y="4658971"/>
            <a:ext cx="798617" cy="338554"/>
          </a:xfrm>
          <a:prstGeom prst="rect">
            <a:avLst/>
          </a:prstGeom>
        </p:spPr>
        <p:txBody>
          <a:bodyPr wrap="none">
            <a:spAutoFit/>
          </a:bodyPr>
          <a:lstStyle/>
          <a:p>
            <a:r>
              <a:rPr lang="en-GB" sz="1600" b="1"/>
              <a:t>Shock</a:t>
            </a:r>
          </a:p>
        </p:txBody>
      </p:sp>
      <p:sp>
        <p:nvSpPr>
          <p:cNvPr id="15" name="Rectangle 14">
            <a:extLst>
              <a:ext uri="{FF2B5EF4-FFF2-40B4-BE49-F238E27FC236}">
                <a16:creationId xmlns:a16="http://schemas.microsoft.com/office/drawing/2014/main" id="{B7A39442-EBB6-460D-B452-ED451C789DAE}"/>
              </a:ext>
            </a:extLst>
          </p:cNvPr>
          <p:cNvSpPr/>
          <p:nvPr/>
        </p:nvSpPr>
        <p:spPr>
          <a:xfrm>
            <a:off x="5786407" y="3995232"/>
            <a:ext cx="2912977" cy="477054"/>
          </a:xfrm>
          <a:prstGeom prst="rect">
            <a:avLst/>
          </a:prstGeom>
        </p:spPr>
        <p:txBody>
          <a:bodyPr wrap="none">
            <a:spAutoFit/>
          </a:bodyPr>
          <a:lstStyle/>
          <a:p>
            <a:r>
              <a:rPr lang="en-GB" sz="2500" b="1"/>
              <a:t>White blood cells </a:t>
            </a:r>
          </a:p>
        </p:txBody>
      </p:sp>
    </p:spTree>
    <p:extLst>
      <p:ext uri="{BB962C8B-B14F-4D97-AF65-F5344CB8AC3E}">
        <p14:creationId xmlns:p14="http://schemas.microsoft.com/office/powerpoint/2010/main" val="409614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48836A6-B552-453B-B706-A0B7D05E2D69}"/>
              </a:ext>
              <a:ext uri="{C183D7F6-B498-43B3-948B-1728B52AA6E4}">
                <adec:decorative xmlns:adec="http://schemas.microsoft.com/office/drawing/2017/decorative" val="1"/>
              </a:ext>
            </a:extLst>
          </p:cNvPr>
          <p:cNvPicPr>
            <a:picLocks noGrp="1" noChangeAspect="1"/>
          </p:cNvPicPr>
          <p:nvPr>
            <p:ph type="pic" sz="quarter" idx="18"/>
          </p:nvPr>
        </p:nvPicPr>
        <p:blipFill>
          <a:blip r:embed="rId2">
            <a:extLst>
              <a:ext uri="{28A0092B-C50C-407E-A947-70E740481C1C}">
                <a14:useLocalDpi xmlns:a14="http://schemas.microsoft.com/office/drawing/2010/main" val="0"/>
              </a:ext>
            </a:extLst>
          </a:blip>
          <a:stretch>
            <a:fillRect/>
          </a:stretch>
        </p:blipFill>
        <p:spPr>
          <a:xfrm>
            <a:off x="491631" y="207965"/>
            <a:ext cx="8259339" cy="5057775"/>
          </a:xfrm>
        </p:spPr>
      </p:pic>
      <p:sp>
        <p:nvSpPr>
          <p:cNvPr id="3" name="Content Placeholder 2">
            <a:extLst>
              <a:ext uri="{FF2B5EF4-FFF2-40B4-BE49-F238E27FC236}">
                <a16:creationId xmlns:a16="http://schemas.microsoft.com/office/drawing/2014/main" id="{1350C409-3CCA-48BD-87D2-FE46540C4DD3}"/>
              </a:ext>
            </a:extLst>
          </p:cNvPr>
          <p:cNvSpPr>
            <a:spLocks noGrp="1"/>
          </p:cNvSpPr>
          <p:nvPr>
            <p:ph idx="16"/>
          </p:nvPr>
        </p:nvSpPr>
        <p:spPr/>
        <p:txBody>
          <a:bodyPr/>
          <a:lstStyle/>
          <a:p>
            <a:r>
              <a:rPr lang="en-GB"/>
              <a:t>Bleeding</a:t>
            </a:r>
          </a:p>
        </p:txBody>
      </p:sp>
      <p:sp>
        <p:nvSpPr>
          <p:cNvPr id="5" name="Text Placeholder 4">
            <a:extLst>
              <a:ext uri="{FF2B5EF4-FFF2-40B4-BE49-F238E27FC236}">
                <a16:creationId xmlns:a16="http://schemas.microsoft.com/office/drawing/2014/main" id="{1D23B94A-E94C-4ED0-98DA-5484C826733B}"/>
              </a:ext>
            </a:extLst>
          </p:cNvPr>
          <p:cNvSpPr>
            <a:spLocks noGrp="1"/>
          </p:cNvSpPr>
          <p:nvPr>
            <p:ph type="body" sz="quarter" idx="10"/>
          </p:nvPr>
        </p:nvSpPr>
        <p:spPr/>
        <p:txBody>
          <a:bodyPr/>
          <a:lstStyle/>
          <a:p>
            <a:r>
              <a:rPr lang="en-GB" dirty="0"/>
              <a:t>KS4 - Bleeding</a:t>
            </a:r>
          </a:p>
        </p:txBody>
      </p:sp>
      <p:grpSp>
        <p:nvGrpSpPr>
          <p:cNvPr id="7" name="Group 6">
            <a:extLst>
              <a:ext uri="{FF2B5EF4-FFF2-40B4-BE49-F238E27FC236}">
                <a16:creationId xmlns:a16="http://schemas.microsoft.com/office/drawing/2014/main" id="{461E208C-0A75-4782-AB9C-099320769C4E}"/>
              </a:ext>
              <a:ext uri="{C183D7F6-B498-43B3-948B-1728B52AA6E4}">
                <adec:decorative xmlns:adec="http://schemas.microsoft.com/office/drawing/2017/decorative" val="1"/>
              </a:ext>
            </a:extLst>
          </p:cNvPr>
          <p:cNvGrpSpPr/>
          <p:nvPr/>
        </p:nvGrpSpPr>
        <p:grpSpPr>
          <a:xfrm>
            <a:off x="2438401" y="3747319"/>
            <a:ext cx="6705601" cy="1541044"/>
            <a:chOff x="1842654" y="-1271155"/>
            <a:chExt cx="6705601" cy="1541044"/>
          </a:xfrm>
        </p:grpSpPr>
        <p:sp>
          <p:nvSpPr>
            <p:cNvPr id="8" name="Right Triangle 7">
              <a:extLst>
                <a:ext uri="{FF2B5EF4-FFF2-40B4-BE49-F238E27FC236}">
                  <a16:creationId xmlns:a16="http://schemas.microsoft.com/office/drawing/2014/main" id="{D09DAC8D-0AE5-4572-A257-1C765C7D0E57}"/>
                </a:ext>
              </a:extLst>
            </p:cNvPr>
            <p:cNvSpPr/>
            <p:nvPr userDrawn="1"/>
          </p:nvSpPr>
          <p:spPr>
            <a:xfrm flipH="1">
              <a:off x="1842654" y="-1271155"/>
              <a:ext cx="6705601" cy="154104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solidFill>
                  <a:srgbClr val="FF0000"/>
                </a:solidFill>
              </a:endParaRPr>
            </a:p>
          </p:txBody>
        </p:sp>
        <p:pic>
          <p:nvPicPr>
            <p:cNvPr id="9" name="Picture 8" descr="SJA logo on angled slice.psd">
              <a:extLst>
                <a:ext uri="{FF2B5EF4-FFF2-40B4-BE49-F238E27FC236}">
                  <a16:creationId xmlns:a16="http://schemas.microsoft.com/office/drawing/2014/main" id="{5B66C161-FC80-495E-972D-727D2D58C77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7735" t="40499" r="2544"/>
            <a:stretch/>
          </p:blipFill>
          <p:spPr>
            <a:xfrm>
              <a:off x="6636327" y="-370811"/>
              <a:ext cx="1634837" cy="640700"/>
            </a:xfrm>
            <a:prstGeom prst="rect">
              <a:avLst/>
            </a:prstGeom>
            <a:ln>
              <a:noFill/>
            </a:ln>
          </p:spPr>
        </p:pic>
      </p:grpSp>
      <p:pic>
        <p:nvPicPr>
          <p:cNvPr id="10" name="Picture 9" descr="Text, whiteboard&#10;&#10;Description automatically generated">
            <a:extLst>
              <a:ext uri="{FF2B5EF4-FFF2-40B4-BE49-F238E27FC236}">
                <a16:creationId xmlns:a16="http://schemas.microsoft.com/office/drawing/2014/main" id="{800A6D32-8DCC-4AB3-A88D-420F359E9D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9078" y="4647663"/>
            <a:ext cx="1502369" cy="941587"/>
          </a:xfrm>
          <a:prstGeom prst="rect">
            <a:avLst/>
          </a:prstGeom>
        </p:spPr>
      </p:pic>
    </p:spTree>
    <p:extLst>
      <p:ext uri="{BB962C8B-B14F-4D97-AF65-F5344CB8AC3E}">
        <p14:creationId xmlns:p14="http://schemas.microsoft.com/office/powerpoint/2010/main" val="3199948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C988C155-018A-471A-B1B7-FF4FC050FCDE}"/>
              </a:ext>
            </a:extLst>
          </p:cNvPr>
          <p:cNvPicPr>
            <a:picLocks noChangeAspect="1"/>
          </p:cNvPicPr>
          <p:nvPr/>
        </p:nvPicPr>
        <p:blipFill>
          <a:blip r:embed="rId3"/>
          <a:stretch>
            <a:fillRect/>
          </a:stretch>
        </p:blipFill>
        <p:spPr>
          <a:xfrm>
            <a:off x="3700203" y="2236554"/>
            <a:ext cx="1743594" cy="1743594"/>
          </a:xfrm>
          <a:prstGeom prst="rect">
            <a:avLst/>
          </a:prstGeom>
        </p:spPr>
      </p:pic>
      <p:sp>
        <p:nvSpPr>
          <p:cNvPr id="3" name="Content Placeholder 2">
            <a:extLst>
              <a:ext uri="{FF2B5EF4-FFF2-40B4-BE49-F238E27FC236}">
                <a16:creationId xmlns:a16="http://schemas.microsoft.com/office/drawing/2014/main" id="{9BC54436-4320-4D37-A0BF-830F1F5C4995}"/>
              </a:ext>
            </a:extLst>
          </p:cNvPr>
          <p:cNvSpPr>
            <a:spLocks noGrp="1"/>
          </p:cNvSpPr>
          <p:nvPr>
            <p:ph idx="1"/>
          </p:nvPr>
        </p:nvSpPr>
        <p:spPr>
          <a:xfrm>
            <a:off x="1433059" y="1298808"/>
            <a:ext cx="6346838" cy="472946"/>
          </a:xfrm>
        </p:spPr>
        <p:txBody>
          <a:bodyPr lIns="63833" tIns="31917" rIns="63833" bIns="31917" anchor="t">
            <a:normAutofit fontScale="92500" lnSpcReduction="20000"/>
          </a:bodyPr>
          <a:lstStyle/>
          <a:p>
            <a:pPr marL="0" indent="0" algn="ctr">
              <a:buNone/>
            </a:pPr>
            <a:r>
              <a:rPr lang="en-US" sz="1100" b="1" dirty="0">
                <a:solidFill>
                  <a:schemeClr val="tx1"/>
                </a:solidFill>
                <a:ea typeface="MS PGothic"/>
                <a:cs typeface="Arial"/>
              </a:rPr>
              <a:t>Pause for thought...</a:t>
            </a:r>
          </a:p>
          <a:p>
            <a:pPr marL="0" indent="0" algn="ctr">
              <a:buNone/>
            </a:pPr>
            <a:r>
              <a:rPr lang="en-US" sz="1100" b="1" dirty="0">
                <a:solidFill>
                  <a:schemeClr val="tx1"/>
                </a:solidFill>
                <a:latin typeface="Arial"/>
                <a:ea typeface="MS PGothic"/>
                <a:cs typeface="Arial"/>
              </a:rPr>
              <a:t>Which actions do you think are most important when caring for a casualty?</a:t>
            </a:r>
            <a:endParaRPr lang="en-US" sz="1800" dirty="0">
              <a:solidFill>
                <a:schemeClr val="tx1"/>
              </a:solidFill>
            </a:endParaRPr>
          </a:p>
          <a:p>
            <a:pPr marL="238760" indent="-238760"/>
            <a:endParaRPr lang="en-GB" sz="2400" b="1" dirty="0">
              <a:solidFill>
                <a:schemeClr val="tx1"/>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8E5033B3-2916-4029-8A3D-5E50E74006D4}"/>
              </a:ext>
            </a:extLst>
          </p:cNvPr>
          <p:cNvSpPr>
            <a:spLocks noGrp="1"/>
          </p:cNvSpPr>
          <p:nvPr>
            <p:ph type="title"/>
          </p:nvPr>
        </p:nvSpPr>
        <p:spPr>
          <a:xfrm>
            <a:off x="535411" y="648065"/>
            <a:ext cx="3194509" cy="622575"/>
          </a:xfrm>
          <a:solidFill>
            <a:srgbClr val="009F4D"/>
          </a:solidFill>
        </p:spPr>
        <p:txBody>
          <a:bodyPr/>
          <a:lstStyle/>
          <a:p>
            <a:r>
              <a:rPr lang="en-US" sz="3600" dirty="0">
                <a:latin typeface="Arial" panose="020B0604020202020204" pitchFamily="34" charset="0"/>
                <a:cs typeface="Arial" panose="020B0604020202020204" pitchFamily="34" charset="0"/>
              </a:rPr>
              <a:t>Casualty care</a:t>
            </a:r>
            <a:endParaRPr lang="en-GB" sz="3600" dirty="0">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id="{D650B22C-556F-489E-B9C0-2FEF63A53987}"/>
              </a:ext>
            </a:extLst>
          </p:cNvPr>
          <p:cNvGrpSpPr/>
          <p:nvPr/>
        </p:nvGrpSpPr>
        <p:grpSpPr>
          <a:xfrm>
            <a:off x="630738" y="2678197"/>
            <a:ext cx="1551847" cy="816043"/>
            <a:chOff x="630738" y="2678197"/>
            <a:chExt cx="1551847" cy="816043"/>
          </a:xfrm>
        </p:grpSpPr>
        <p:sp>
          <p:nvSpPr>
            <p:cNvPr id="31" name="Thought Bubble: Cloud 30">
              <a:extLst>
                <a:ext uri="{FF2B5EF4-FFF2-40B4-BE49-F238E27FC236}">
                  <a16:creationId xmlns:a16="http://schemas.microsoft.com/office/drawing/2014/main" id="{C2EF7674-77E8-40CC-B604-48D255B9B29B}"/>
                </a:ext>
              </a:extLst>
            </p:cNvPr>
            <p:cNvSpPr/>
            <p:nvPr/>
          </p:nvSpPr>
          <p:spPr>
            <a:xfrm flipH="1">
              <a:off x="630738" y="2678197"/>
              <a:ext cx="1551847" cy="816043"/>
            </a:xfrm>
            <a:prstGeom prst="cloudCallout">
              <a:avLst>
                <a:gd name="adj1" fmla="val -127852"/>
                <a:gd name="adj2" fmla="val 1380"/>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TextBox 24">
              <a:extLst>
                <a:ext uri="{FF2B5EF4-FFF2-40B4-BE49-F238E27FC236}">
                  <a16:creationId xmlns:a16="http://schemas.microsoft.com/office/drawing/2014/main" id="{E8F70CD7-150B-4F84-92CD-95DFE3949195}"/>
                </a:ext>
              </a:extLst>
            </p:cNvPr>
            <p:cNvSpPr txBox="1"/>
            <p:nvPr/>
          </p:nvSpPr>
          <p:spPr>
            <a:xfrm>
              <a:off x="912618" y="2851540"/>
              <a:ext cx="988088" cy="469359"/>
            </a:xfrm>
            <a:prstGeom prst="rect">
              <a:avLst/>
            </a:prstGeom>
            <a:noFill/>
          </p:spPr>
          <p:txBody>
            <a:bodyPr wrap="square" rtlCol="0" anchor="ctr">
              <a:spAutoFit/>
            </a:bodyPr>
            <a:lstStyle/>
            <a:p>
              <a:pPr algn="ctr" defTabSz="559696" eaLnBrk="0" fontAlgn="base" hangingPunct="0">
                <a:spcBef>
                  <a:spcPct val="0"/>
                </a:spcBef>
                <a:spcAft>
                  <a:spcPct val="0"/>
                </a:spcAft>
              </a:pPr>
              <a:r>
                <a:rPr lang="en-GB" sz="1225" b="1">
                  <a:solidFill>
                    <a:srgbClr val="000000"/>
                  </a:solidFill>
                  <a:latin typeface="Arial" panose="020B0604020202020204" pitchFamily="34" charset="0"/>
                  <a:ea typeface="MS PGothic" panose="020B0600070205080204" pitchFamily="34" charset="-128"/>
                  <a:cs typeface="Arial" panose="020B0604020202020204" pitchFamily="34" charset="0"/>
                </a:rPr>
                <a:t>Remain calm</a:t>
              </a:r>
            </a:p>
          </p:txBody>
        </p:sp>
      </p:grpSp>
      <p:grpSp>
        <p:nvGrpSpPr>
          <p:cNvPr id="14" name="Group 13">
            <a:extLst>
              <a:ext uri="{FF2B5EF4-FFF2-40B4-BE49-F238E27FC236}">
                <a16:creationId xmlns:a16="http://schemas.microsoft.com/office/drawing/2014/main" id="{EBE1FB47-9863-47B2-8064-2777F3BF1A3B}"/>
              </a:ext>
            </a:extLst>
          </p:cNvPr>
          <p:cNvGrpSpPr/>
          <p:nvPr/>
        </p:nvGrpSpPr>
        <p:grpSpPr>
          <a:xfrm>
            <a:off x="5683784" y="4106605"/>
            <a:ext cx="1551847" cy="816043"/>
            <a:chOff x="5683784" y="4106605"/>
            <a:chExt cx="1551847" cy="816043"/>
          </a:xfrm>
        </p:grpSpPr>
        <p:sp>
          <p:nvSpPr>
            <p:cNvPr id="36" name="Thought Bubble: Cloud 35">
              <a:extLst>
                <a:ext uri="{FF2B5EF4-FFF2-40B4-BE49-F238E27FC236}">
                  <a16:creationId xmlns:a16="http://schemas.microsoft.com/office/drawing/2014/main" id="{B801C17F-BDF6-48BB-9CCD-D509193E2498}"/>
                </a:ext>
              </a:extLst>
            </p:cNvPr>
            <p:cNvSpPr/>
            <p:nvPr/>
          </p:nvSpPr>
          <p:spPr>
            <a:xfrm flipH="1">
              <a:off x="5683784" y="4106605"/>
              <a:ext cx="1551847" cy="816043"/>
            </a:xfrm>
            <a:prstGeom prst="cloudCallout">
              <a:avLst>
                <a:gd name="adj1" fmla="val 69579"/>
                <a:gd name="adj2" fmla="val -78657"/>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193E815A-E2C4-438C-8DD6-7C118CFC92E5}"/>
                </a:ext>
              </a:extLst>
            </p:cNvPr>
            <p:cNvSpPr txBox="1"/>
            <p:nvPr/>
          </p:nvSpPr>
          <p:spPr>
            <a:xfrm>
              <a:off x="5965663" y="4286802"/>
              <a:ext cx="988088" cy="469359"/>
            </a:xfrm>
            <a:prstGeom prst="rect">
              <a:avLst/>
            </a:prstGeom>
            <a:noFill/>
          </p:spPr>
          <p:txBody>
            <a:bodyPr wrap="square" rtlCol="0" anchor="ctr">
              <a:spAutoFit/>
            </a:bodyPr>
            <a:lstStyle/>
            <a:p>
              <a:pPr algn="ctr" defTabSz="559696" eaLnBrk="0" fontAlgn="base" hangingPunct="0">
                <a:spcBef>
                  <a:spcPct val="0"/>
                </a:spcBef>
                <a:spcAft>
                  <a:spcPct val="0"/>
                </a:spcAft>
              </a:pPr>
              <a:r>
                <a:rPr lang="en-GB" sz="1225" b="1" dirty="0">
                  <a:solidFill>
                    <a:srgbClr val="000000"/>
                  </a:solidFill>
                  <a:latin typeface="Arial" panose="020B0604020202020204" pitchFamily="34" charset="0"/>
                  <a:ea typeface="MS PGothic" panose="020B0600070205080204" pitchFamily="34" charset="-128"/>
                  <a:cs typeface="Arial" panose="020B0604020202020204" pitchFamily="34" charset="0"/>
                </a:rPr>
                <a:t>Reassure casualty</a:t>
              </a:r>
            </a:p>
          </p:txBody>
        </p:sp>
      </p:grpSp>
      <p:grpSp>
        <p:nvGrpSpPr>
          <p:cNvPr id="10" name="Group 9">
            <a:extLst>
              <a:ext uri="{FF2B5EF4-FFF2-40B4-BE49-F238E27FC236}">
                <a16:creationId xmlns:a16="http://schemas.microsoft.com/office/drawing/2014/main" id="{0316D645-9BEB-4EEC-B232-04F2938B386E}"/>
              </a:ext>
            </a:extLst>
          </p:cNvPr>
          <p:cNvGrpSpPr/>
          <p:nvPr/>
        </p:nvGrpSpPr>
        <p:grpSpPr>
          <a:xfrm>
            <a:off x="2280061" y="1828533"/>
            <a:ext cx="1551847" cy="816043"/>
            <a:chOff x="2280061" y="1828533"/>
            <a:chExt cx="1551847" cy="816043"/>
          </a:xfrm>
        </p:grpSpPr>
        <p:sp>
          <p:nvSpPr>
            <p:cNvPr id="7" name="Thought Bubble: Cloud 6">
              <a:extLst>
                <a:ext uri="{FF2B5EF4-FFF2-40B4-BE49-F238E27FC236}">
                  <a16:creationId xmlns:a16="http://schemas.microsoft.com/office/drawing/2014/main" id="{CAF8AA3D-EEC9-4C12-BC3D-454AFA14E07D}"/>
                </a:ext>
              </a:extLst>
            </p:cNvPr>
            <p:cNvSpPr/>
            <p:nvPr/>
          </p:nvSpPr>
          <p:spPr>
            <a:xfrm flipH="1">
              <a:off x="2280061" y="1828533"/>
              <a:ext cx="1551847" cy="816043"/>
            </a:xfrm>
            <a:prstGeom prst="cloudCallout">
              <a:avLst>
                <a:gd name="adj1" fmla="val -65103"/>
                <a:gd name="adj2" fmla="val 49403"/>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extBox 40">
              <a:extLst>
                <a:ext uri="{FF2B5EF4-FFF2-40B4-BE49-F238E27FC236}">
                  <a16:creationId xmlns:a16="http://schemas.microsoft.com/office/drawing/2014/main" id="{17175933-06E2-4127-BD71-2B2E2E562C03}"/>
                </a:ext>
              </a:extLst>
            </p:cNvPr>
            <p:cNvSpPr txBox="1"/>
            <p:nvPr/>
          </p:nvSpPr>
          <p:spPr>
            <a:xfrm>
              <a:off x="2612494" y="2043326"/>
              <a:ext cx="834991" cy="280846"/>
            </a:xfrm>
            <a:prstGeom prst="rect">
              <a:avLst/>
            </a:prstGeom>
            <a:noFill/>
          </p:spPr>
          <p:txBody>
            <a:bodyPr wrap="square" rtlCol="0" anchor="ctr">
              <a:spAutoFit/>
            </a:bodyPr>
            <a:lstStyle/>
            <a:p>
              <a:pPr algn="ctr" defTabSz="559696" eaLnBrk="0" fontAlgn="base" hangingPunct="0">
                <a:spcBef>
                  <a:spcPct val="0"/>
                </a:spcBef>
                <a:spcAft>
                  <a:spcPct val="0"/>
                </a:spcAft>
              </a:pPr>
              <a:r>
                <a:rPr lang="en-GB" sz="1225" b="1">
                  <a:solidFill>
                    <a:srgbClr val="000000"/>
                  </a:solidFill>
                  <a:latin typeface="Arial" panose="020B0604020202020204" pitchFamily="34" charset="0"/>
                  <a:ea typeface="MS PGothic" panose="020B0600070205080204" pitchFamily="34" charset="-128"/>
                  <a:cs typeface="Arial" panose="020B0604020202020204" pitchFamily="34" charset="0"/>
                </a:rPr>
                <a:t>Get help</a:t>
              </a:r>
            </a:p>
          </p:txBody>
        </p:sp>
      </p:grpSp>
      <p:grpSp>
        <p:nvGrpSpPr>
          <p:cNvPr id="11" name="Group 10">
            <a:extLst>
              <a:ext uri="{FF2B5EF4-FFF2-40B4-BE49-F238E27FC236}">
                <a16:creationId xmlns:a16="http://schemas.microsoft.com/office/drawing/2014/main" id="{AEA22BFE-208C-4CFF-AA05-F3C4ED143185}"/>
              </a:ext>
            </a:extLst>
          </p:cNvPr>
          <p:cNvGrpSpPr/>
          <p:nvPr/>
        </p:nvGrpSpPr>
        <p:grpSpPr>
          <a:xfrm>
            <a:off x="5054602" y="1799922"/>
            <a:ext cx="1774789" cy="816043"/>
            <a:chOff x="5054602" y="1799922"/>
            <a:chExt cx="1551847" cy="816043"/>
          </a:xfrm>
        </p:grpSpPr>
        <p:sp>
          <p:nvSpPr>
            <p:cNvPr id="39" name="Thought Bubble: Cloud 38">
              <a:extLst>
                <a:ext uri="{FF2B5EF4-FFF2-40B4-BE49-F238E27FC236}">
                  <a16:creationId xmlns:a16="http://schemas.microsoft.com/office/drawing/2014/main" id="{CA563CC4-8621-4FC6-BC63-9B7C3E12A933}"/>
                </a:ext>
              </a:extLst>
            </p:cNvPr>
            <p:cNvSpPr/>
            <p:nvPr/>
          </p:nvSpPr>
          <p:spPr>
            <a:xfrm flipH="1">
              <a:off x="5054602" y="1799922"/>
              <a:ext cx="1551847" cy="816043"/>
            </a:xfrm>
            <a:prstGeom prst="cloudCallout">
              <a:avLst>
                <a:gd name="adj1" fmla="val 53509"/>
                <a:gd name="adj2" fmla="val 53769"/>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TextBox 43">
              <a:extLst>
                <a:ext uri="{FF2B5EF4-FFF2-40B4-BE49-F238E27FC236}">
                  <a16:creationId xmlns:a16="http://schemas.microsoft.com/office/drawing/2014/main" id="{A32B4BA5-18EF-40DA-8326-94A4880B92DE}"/>
                </a:ext>
              </a:extLst>
            </p:cNvPr>
            <p:cNvSpPr txBox="1"/>
            <p:nvPr/>
          </p:nvSpPr>
          <p:spPr>
            <a:xfrm>
              <a:off x="5413030" y="1953691"/>
              <a:ext cx="834992" cy="469359"/>
            </a:xfrm>
            <a:prstGeom prst="rect">
              <a:avLst/>
            </a:prstGeom>
            <a:noFill/>
          </p:spPr>
          <p:txBody>
            <a:bodyPr wrap="square" rtlCol="0" anchor="ctr">
              <a:spAutoFit/>
            </a:bodyPr>
            <a:lstStyle/>
            <a:p>
              <a:pPr algn="ctr" defTabSz="559696" eaLnBrk="0" fontAlgn="base" hangingPunct="0">
                <a:spcBef>
                  <a:spcPct val="0"/>
                </a:spcBef>
                <a:spcAft>
                  <a:spcPct val="0"/>
                </a:spcAft>
              </a:pPr>
              <a:r>
                <a:rPr lang="en-GB" sz="1225" b="1">
                  <a:solidFill>
                    <a:srgbClr val="000000"/>
                  </a:solidFill>
                  <a:latin typeface="Arial" panose="020B0604020202020204" pitchFamily="34" charset="0"/>
                  <a:ea typeface="MS PGothic" panose="020B0600070205080204" pitchFamily="34" charset="-128"/>
                  <a:cs typeface="Arial" panose="020B0604020202020204" pitchFamily="34" charset="0"/>
                </a:rPr>
                <a:t>No food or drink</a:t>
              </a:r>
            </a:p>
          </p:txBody>
        </p:sp>
      </p:grpSp>
      <p:grpSp>
        <p:nvGrpSpPr>
          <p:cNvPr id="12" name="Group 11">
            <a:extLst>
              <a:ext uri="{FF2B5EF4-FFF2-40B4-BE49-F238E27FC236}">
                <a16:creationId xmlns:a16="http://schemas.microsoft.com/office/drawing/2014/main" id="{803DB02D-99FF-4420-B6DA-5A0AA3D58F82}"/>
              </a:ext>
            </a:extLst>
          </p:cNvPr>
          <p:cNvGrpSpPr/>
          <p:nvPr/>
        </p:nvGrpSpPr>
        <p:grpSpPr>
          <a:xfrm>
            <a:off x="6830307" y="2449478"/>
            <a:ext cx="1551847" cy="816043"/>
            <a:chOff x="6830307" y="2449478"/>
            <a:chExt cx="1551847" cy="816043"/>
          </a:xfrm>
        </p:grpSpPr>
        <p:sp>
          <p:nvSpPr>
            <p:cNvPr id="38" name="Thought Bubble: Cloud 37">
              <a:extLst>
                <a:ext uri="{FF2B5EF4-FFF2-40B4-BE49-F238E27FC236}">
                  <a16:creationId xmlns:a16="http://schemas.microsoft.com/office/drawing/2014/main" id="{1802C5D4-DE1D-4A7D-90BA-37112BAAAF0B}"/>
                </a:ext>
              </a:extLst>
            </p:cNvPr>
            <p:cNvSpPr/>
            <p:nvPr/>
          </p:nvSpPr>
          <p:spPr>
            <a:xfrm flipH="1">
              <a:off x="6830307" y="2449478"/>
              <a:ext cx="1551847" cy="816043"/>
            </a:xfrm>
            <a:prstGeom prst="cloudCallout">
              <a:avLst>
                <a:gd name="adj1" fmla="val 118554"/>
                <a:gd name="adj2" fmla="val 24664"/>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TextBox 46">
              <a:extLst>
                <a:ext uri="{FF2B5EF4-FFF2-40B4-BE49-F238E27FC236}">
                  <a16:creationId xmlns:a16="http://schemas.microsoft.com/office/drawing/2014/main" id="{8BC5D97C-5672-4FEB-970A-46FC3DFA2C3A}"/>
                </a:ext>
              </a:extLst>
            </p:cNvPr>
            <p:cNvSpPr txBox="1"/>
            <p:nvPr/>
          </p:nvSpPr>
          <p:spPr>
            <a:xfrm>
              <a:off x="7115120" y="2504856"/>
              <a:ext cx="982222" cy="657872"/>
            </a:xfrm>
            <a:prstGeom prst="rect">
              <a:avLst/>
            </a:prstGeom>
            <a:noFill/>
          </p:spPr>
          <p:txBody>
            <a:bodyPr wrap="square" rtlCol="0" anchor="ctr">
              <a:spAutoFit/>
            </a:bodyPr>
            <a:lstStyle/>
            <a:p>
              <a:pPr algn="ctr" defTabSz="559696" eaLnBrk="0" fontAlgn="base" hangingPunct="0">
                <a:spcBef>
                  <a:spcPct val="0"/>
                </a:spcBef>
                <a:spcAft>
                  <a:spcPct val="0"/>
                </a:spcAft>
              </a:pPr>
              <a:r>
                <a:rPr lang="en-GB" sz="1225" b="1" dirty="0">
                  <a:solidFill>
                    <a:srgbClr val="000000"/>
                  </a:solidFill>
                  <a:latin typeface="Arial" panose="020B0604020202020204" pitchFamily="34" charset="0"/>
                  <a:ea typeface="MS PGothic" panose="020B0600070205080204" pitchFamily="34" charset="-128"/>
                  <a:cs typeface="Arial" panose="020B0604020202020204" pitchFamily="34" charset="0"/>
                </a:rPr>
                <a:t>Prevent condition worsening</a:t>
              </a:r>
            </a:p>
          </p:txBody>
        </p:sp>
      </p:grpSp>
      <p:grpSp>
        <p:nvGrpSpPr>
          <p:cNvPr id="15" name="Group 14">
            <a:extLst>
              <a:ext uri="{FF2B5EF4-FFF2-40B4-BE49-F238E27FC236}">
                <a16:creationId xmlns:a16="http://schemas.microsoft.com/office/drawing/2014/main" id="{C13C0CB0-ACA8-4C0E-B1D6-3A9F6F1AA3C9}"/>
              </a:ext>
            </a:extLst>
          </p:cNvPr>
          <p:cNvGrpSpPr/>
          <p:nvPr/>
        </p:nvGrpSpPr>
        <p:grpSpPr>
          <a:xfrm>
            <a:off x="3850057" y="4514626"/>
            <a:ext cx="1551847" cy="816043"/>
            <a:chOff x="3819703" y="4271244"/>
            <a:chExt cx="1551847" cy="816043"/>
          </a:xfrm>
        </p:grpSpPr>
        <p:sp>
          <p:nvSpPr>
            <p:cNvPr id="35" name="Thought Bubble: Cloud 34">
              <a:extLst>
                <a:ext uri="{FF2B5EF4-FFF2-40B4-BE49-F238E27FC236}">
                  <a16:creationId xmlns:a16="http://schemas.microsoft.com/office/drawing/2014/main" id="{EFBDB953-0A2C-4FE0-A794-393EED617AB7}"/>
                </a:ext>
              </a:extLst>
            </p:cNvPr>
            <p:cNvSpPr/>
            <p:nvPr/>
          </p:nvSpPr>
          <p:spPr>
            <a:xfrm flipH="1">
              <a:off x="3819703" y="4271244"/>
              <a:ext cx="1551847" cy="816043"/>
            </a:xfrm>
            <a:prstGeom prst="cloudCallout">
              <a:avLst>
                <a:gd name="adj1" fmla="val -58"/>
                <a:gd name="adj2" fmla="val -96120"/>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TextBox 49">
              <a:extLst>
                <a:ext uri="{FF2B5EF4-FFF2-40B4-BE49-F238E27FC236}">
                  <a16:creationId xmlns:a16="http://schemas.microsoft.com/office/drawing/2014/main" id="{794C957D-0A3D-438E-B4DF-0F213992E79D}"/>
                </a:ext>
              </a:extLst>
            </p:cNvPr>
            <p:cNvSpPr txBox="1"/>
            <p:nvPr/>
          </p:nvSpPr>
          <p:spPr>
            <a:xfrm>
              <a:off x="3917797" y="4401001"/>
              <a:ext cx="1337644" cy="469359"/>
            </a:xfrm>
            <a:prstGeom prst="rect">
              <a:avLst/>
            </a:prstGeom>
            <a:noFill/>
          </p:spPr>
          <p:txBody>
            <a:bodyPr wrap="square" rtlCol="0" anchor="ctr">
              <a:spAutoFit/>
            </a:bodyPr>
            <a:lstStyle/>
            <a:p>
              <a:pPr algn="ctr" defTabSz="559696" eaLnBrk="0" fontAlgn="base" hangingPunct="0">
                <a:spcBef>
                  <a:spcPct val="0"/>
                </a:spcBef>
                <a:spcAft>
                  <a:spcPct val="0"/>
                </a:spcAft>
              </a:pPr>
              <a:r>
                <a:rPr lang="en-GB" sz="1225" b="1" dirty="0">
                  <a:solidFill>
                    <a:srgbClr val="000000"/>
                  </a:solidFill>
                  <a:latin typeface="Arial" panose="020B0604020202020204" pitchFamily="34" charset="0"/>
                  <a:ea typeface="MS PGothic" panose="020B0600070205080204" pitchFamily="34" charset="-128"/>
                  <a:cs typeface="Arial" panose="020B0604020202020204" pitchFamily="34" charset="0"/>
                </a:rPr>
                <a:t>Communicate well</a:t>
              </a:r>
            </a:p>
          </p:txBody>
        </p:sp>
      </p:grpSp>
      <p:grpSp>
        <p:nvGrpSpPr>
          <p:cNvPr id="8" name="Group 7">
            <a:extLst>
              <a:ext uri="{FF2B5EF4-FFF2-40B4-BE49-F238E27FC236}">
                <a16:creationId xmlns:a16="http://schemas.microsoft.com/office/drawing/2014/main" id="{D33A909E-096A-429A-8C54-0F54563A655C}"/>
              </a:ext>
            </a:extLst>
          </p:cNvPr>
          <p:cNvGrpSpPr/>
          <p:nvPr/>
        </p:nvGrpSpPr>
        <p:grpSpPr>
          <a:xfrm>
            <a:off x="1675630" y="3900314"/>
            <a:ext cx="1808807" cy="1044240"/>
            <a:chOff x="1675630" y="3900314"/>
            <a:chExt cx="1808807" cy="1044240"/>
          </a:xfrm>
        </p:grpSpPr>
        <p:sp>
          <p:nvSpPr>
            <p:cNvPr id="34" name="Thought Bubble: Cloud 33">
              <a:extLst>
                <a:ext uri="{FF2B5EF4-FFF2-40B4-BE49-F238E27FC236}">
                  <a16:creationId xmlns:a16="http://schemas.microsoft.com/office/drawing/2014/main" id="{A9163A29-0D2E-452E-AD49-6735E9360D6D}"/>
                </a:ext>
              </a:extLst>
            </p:cNvPr>
            <p:cNvSpPr/>
            <p:nvPr/>
          </p:nvSpPr>
          <p:spPr>
            <a:xfrm flipH="1">
              <a:off x="1675630" y="3900314"/>
              <a:ext cx="1808807" cy="1044240"/>
            </a:xfrm>
            <a:prstGeom prst="cloudCallout">
              <a:avLst>
                <a:gd name="adj1" fmla="val -55641"/>
                <a:gd name="adj2" fmla="val -72048"/>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extBox 52">
              <a:extLst>
                <a:ext uri="{FF2B5EF4-FFF2-40B4-BE49-F238E27FC236}">
                  <a16:creationId xmlns:a16="http://schemas.microsoft.com/office/drawing/2014/main" id="{51457DDF-9A41-4A0B-A545-C539F6576A6D}"/>
                </a:ext>
              </a:extLst>
            </p:cNvPr>
            <p:cNvSpPr txBox="1"/>
            <p:nvPr/>
          </p:nvSpPr>
          <p:spPr>
            <a:xfrm>
              <a:off x="2023497" y="4070453"/>
              <a:ext cx="1125674" cy="657872"/>
            </a:xfrm>
            <a:prstGeom prst="rect">
              <a:avLst/>
            </a:prstGeom>
            <a:noFill/>
          </p:spPr>
          <p:txBody>
            <a:bodyPr wrap="square" rtlCol="0" anchor="ctr">
              <a:spAutoFit/>
            </a:bodyPr>
            <a:lstStyle/>
            <a:p>
              <a:pPr algn="ctr" defTabSz="559696" eaLnBrk="0" fontAlgn="base" hangingPunct="0">
                <a:spcBef>
                  <a:spcPct val="0"/>
                </a:spcBef>
                <a:spcAft>
                  <a:spcPct val="0"/>
                </a:spcAft>
              </a:pPr>
              <a:r>
                <a:rPr lang="en-GB" sz="1225" b="1" dirty="0">
                  <a:solidFill>
                    <a:srgbClr val="000000"/>
                  </a:solidFill>
                  <a:latin typeface="Arial" panose="020B0604020202020204" pitchFamily="34" charset="0"/>
                  <a:ea typeface="MS PGothic" panose="020B0600070205080204" pitchFamily="34" charset="-128"/>
                  <a:cs typeface="Arial" panose="020B0604020202020204" pitchFamily="34" charset="0"/>
                </a:rPr>
                <a:t>Treat with dignity and respect</a:t>
              </a:r>
            </a:p>
          </p:txBody>
        </p:sp>
      </p:grpSp>
      <p:grpSp>
        <p:nvGrpSpPr>
          <p:cNvPr id="13" name="Group 12">
            <a:extLst>
              <a:ext uri="{FF2B5EF4-FFF2-40B4-BE49-F238E27FC236}">
                <a16:creationId xmlns:a16="http://schemas.microsoft.com/office/drawing/2014/main" id="{8D5C9037-416F-4C3A-8A3C-0D56C0832683}"/>
              </a:ext>
            </a:extLst>
          </p:cNvPr>
          <p:cNvGrpSpPr/>
          <p:nvPr/>
        </p:nvGrpSpPr>
        <p:grpSpPr>
          <a:xfrm>
            <a:off x="6829391" y="3455309"/>
            <a:ext cx="1551847" cy="816043"/>
            <a:chOff x="6829391" y="3455309"/>
            <a:chExt cx="1551847" cy="816043"/>
          </a:xfrm>
        </p:grpSpPr>
        <p:sp>
          <p:nvSpPr>
            <p:cNvPr id="37" name="Thought Bubble: Cloud 36">
              <a:extLst>
                <a:ext uri="{FF2B5EF4-FFF2-40B4-BE49-F238E27FC236}">
                  <a16:creationId xmlns:a16="http://schemas.microsoft.com/office/drawing/2014/main" id="{3A2AC818-E932-4D72-A7AF-EE4CF9B78EFF}"/>
                </a:ext>
              </a:extLst>
            </p:cNvPr>
            <p:cNvSpPr/>
            <p:nvPr/>
          </p:nvSpPr>
          <p:spPr>
            <a:xfrm flipH="1">
              <a:off x="6829391" y="3455309"/>
              <a:ext cx="1551847" cy="816043"/>
            </a:xfrm>
            <a:prstGeom prst="cloudCallout">
              <a:avLst>
                <a:gd name="adj1" fmla="val 110902"/>
                <a:gd name="adj2" fmla="val -45187"/>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TextBox 55">
              <a:extLst>
                <a:ext uri="{FF2B5EF4-FFF2-40B4-BE49-F238E27FC236}">
                  <a16:creationId xmlns:a16="http://schemas.microsoft.com/office/drawing/2014/main" id="{D89EDB75-76A7-4B6B-B2A7-98671C4F6176}"/>
                </a:ext>
              </a:extLst>
            </p:cNvPr>
            <p:cNvSpPr txBox="1"/>
            <p:nvPr/>
          </p:nvSpPr>
          <p:spPr>
            <a:xfrm>
              <a:off x="7148638" y="3628652"/>
              <a:ext cx="834991" cy="469359"/>
            </a:xfrm>
            <a:prstGeom prst="rect">
              <a:avLst/>
            </a:prstGeom>
            <a:noFill/>
          </p:spPr>
          <p:txBody>
            <a:bodyPr wrap="square" rtlCol="0" anchor="ctr">
              <a:spAutoFit/>
            </a:bodyPr>
            <a:lstStyle/>
            <a:p>
              <a:pPr algn="ctr" defTabSz="559696" eaLnBrk="0" fontAlgn="base" hangingPunct="0">
                <a:spcBef>
                  <a:spcPct val="0"/>
                </a:spcBef>
                <a:spcAft>
                  <a:spcPct val="0"/>
                </a:spcAft>
              </a:pPr>
              <a:r>
                <a:rPr lang="en-GB" sz="1225" b="1">
                  <a:solidFill>
                    <a:srgbClr val="000000"/>
                  </a:solidFill>
                  <a:latin typeface="Arial" panose="020B0604020202020204" pitchFamily="34" charset="0"/>
                  <a:ea typeface="MS PGothic" panose="020B0600070205080204" pitchFamily="34" charset="-128"/>
                  <a:cs typeface="Arial" panose="020B0604020202020204" pitchFamily="34" charset="0"/>
                </a:rPr>
                <a:t>Keep warm</a:t>
              </a:r>
            </a:p>
          </p:txBody>
        </p:sp>
      </p:grpSp>
    </p:spTree>
    <p:extLst>
      <p:ext uri="{BB962C8B-B14F-4D97-AF65-F5344CB8AC3E}">
        <p14:creationId xmlns:p14="http://schemas.microsoft.com/office/powerpoint/2010/main" val="4139523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B446F9-1E49-4338-9D55-B65B1D6B88D2}"/>
              </a:ext>
            </a:extLst>
          </p:cNvPr>
          <p:cNvSpPr>
            <a:spLocks noGrp="1"/>
          </p:cNvSpPr>
          <p:nvPr>
            <p:ph idx="16"/>
          </p:nvPr>
        </p:nvSpPr>
        <p:spPr>
          <a:xfrm>
            <a:off x="491631" y="478795"/>
            <a:ext cx="4689971" cy="551146"/>
          </a:xfrm>
        </p:spPr>
        <p:txBody>
          <a:bodyPr/>
          <a:lstStyle/>
          <a:p>
            <a:r>
              <a:rPr lang="en-GB"/>
              <a:t>Check your learning</a:t>
            </a:r>
          </a:p>
        </p:txBody>
      </p:sp>
      <p:sp>
        <p:nvSpPr>
          <p:cNvPr id="4" name="Text Placeholder 3">
            <a:extLst>
              <a:ext uri="{FF2B5EF4-FFF2-40B4-BE49-F238E27FC236}">
                <a16:creationId xmlns:a16="http://schemas.microsoft.com/office/drawing/2014/main" id="{ECB1CC36-4AE6-43E0-8CB5-8554F00EAFAD}"/>
              </a:ext>
            </a:extLst>
          </p:cNvPr>
          <p:cNvSpPr>
            <a:spLocks noGrp="1"/>
          </p:cNvSpPr>
          <p:nvPr>
            <p:ph type="body" sz="quarter" idx="10"/>
          </p:nvPr>
        </p:nvSpPr>
        <p:spPr/>
        <p:txBody>
          <a:bodyPr/>
          <a:lstStyle/>
          <a:p>
            <a:endParaRPr lang="en-GB"/>
          </a:p>
        </p:txBody>
      </p:sp>
      <p:grpSp>
        <p:nvGrpSpPr>
          <p:cNvPr id="5" name="Group 4">
            <a:extLst>
              <a:ext uri="{FF2B5EF4-FFF2-40B4-BE49-F238E27FC236}">
                <a16:creationId xmlns:a16="http://schemas.microsoft.com/office/drawing/2014/main" id="{850261BC-787D-40AB-819F-F64ACE2E3E20}"/>
              </a:ext>
            </a:extLst>
          </p:cNvPr>
          <p:cNvGrpSpPr/>
          <p:nvPr/>
        </p:nvGrpSpPr>
        <p:grpSpPr>
          <a:xfrm>
            <a:off x="430176" y="718506"/>
            <a:ext cx="8641134" cy="3078697"/>
            <a:chOff x="430176" y="718506"/>
            <a:chExt cx="8641134" cy="3078697"/>
          </a:xfrm>
        </p:grpSpPr>
        <p:sp>
          <p:nvSpPr>
            <p:cNvPr id="39" name="Rectangle 38">
              <a:extLst>
                <a:ext uri="{FF2B5EF4-FFF2-40B4-BE49-F238E27FC236}">
                  <a16:creationId xmlns:a16="http://schemas.microsoft.com/office/drawing/2014/main" id="{5E2E818A-3863-4886-950B-5C90C0306C1E}"/>
                </a:ext>
                <a:ext uri="{C183D7F6-B498-43B3-948B-1728B52AA6E4}">
                  <adec:decorative xmlns:adec="http://schemas.microsoft.com/office/drawing/2017/decorative" val="1"/>
                </a:ext>
              </a:extLst>
            </p:cNvPr>
            <p:cNvSpPr/>
            <p:nvPr/>
          </p:nvSpPr>
          <p:spPr>
            <a:xfrm>
              <a:off x="7608310" y="1935625"/>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7CEDFA86-3524-4116-B226-20D1BA8EED61}"/>
                </a:ext>
                <a:ext uri="{C183D7F6-B498-43B3-948B-1728B52AA6E4}">
                  <adec:decorative xmlns:adec="http://schemas.microsoft.com/office/drawing/2017/decorative" val="1"/>
                </a:ext>
              </a:extLst>
            </p:cNvPr>
            <p:cNvSpPr/>
            <p:nvPr/>
          </p:nvSpPr>
          <p:spPr>
            <a:xfrm>
              <a:off x="8304827" y="1931943"/>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25DF6608-44CB-4D9D-AF61-732F436F9B12}"/>
                </a:ext>
              </a:extLst>
            </p:cNvPr>
            <p:cNvGrpSpPr/>
            <p:nvPr/>
          </p:nvGrpSpPr>
          <p:grpSpPr>
            <a:xfrm>
              <a:off x="430176" y="718506"/>
              <a:ext cx="8641134" cy="3078697"/>
              <a:chOff x="430176" y="718506"/>
              <a:chExt cx="8641134" cy="3078697"/>
            </a:xfrm>
          </p:grpSpPr>
          <p:sp>
            <p:nvSpPr>
              <p:cNvPr id="8" name="TextBox 7">
                <a:extLst>
                  <a:ext uri="{FF2B5EF4-FFF2-40B4-BE49-F238E27FC236}">
                    <a16:creationId xmlns:a16="http://schemas.microsoft.com/office/drawing/2014/main" id="{C1EE67B9-850B-4F6B-8B4A-70F5A44C5F97}"/>
                  </a:ext>
                </a:extLst>
              </p:cNvPr>
              <p:cNvSpPr txBox="1">
                <a:spLocks noChangeAspect="1"/>
              </p:cNvSpPr>
              <p:nvPr/>
            </p:nvSpPr>
            <p:spPr>
              <a:xfrm>
                <a:off x="430176" y="1246998"/>
                <a:ext cx="6611566" cy="2550205"/>
              </a:xfrm>
              <a:prstGeom prst="rect">
                <a:avLst/>
              </a:prstGeom>
              <a:noFill/>
            </p:spPr>
            <p:txBody>
              <a:bodyPr wrap="square" lIns="74441" tIns="37221" rIns="74441" bIns="37221" rtlCol="0" anchor="t">
                <a:spAutoFit/>
              </a:bodyPr>
              <a:lstStyle/>
              <a:p>
                <a:pPr>
                  <a:spcAft>
                    <a:spcPts val="488"/>
                  </a:spcAft>
                  <a:buClr>
                    <a:schemeClr val="tx2"/>
                  </a:buClr>
                  <a:buSzPct val="100000"/>
                </a:pPr>
                <a:r>
                  <a:rPr lang="en-US" sz="2000" b="1"/>
                  <a:t>I am able to:</a:t>
                </a:r>
                <a:br>
                  <a:rPr lang="en-US" sz="2000" b="1"/>
                </a:br>
                <a:endParaRPr lang="en-US" sz="2000" b="1"/>
              </a:p>
              <a:p>
                <a:pPr marL="365125" indent="-365125">
                  <a:spcAft>
                    <a:spcPts val="488"/>
                  </a:spcAft>
                  <a:buClr>
                    <a:schemeClr val="tx2"/>
                  </a:buClr>
                  <a:buSzPct val="100000"/>
                  <a:buFont typeface="Lucida Grande"/>
                  <a:buChar char="➤"/>
                </a:pPr>
                <a:r>
                  <a:rPr lang="en-GB" sz="2000" b="1"/>
                  <a:t>Identify when someone is bleeding</a:t>
                </a:r>
                <a:endParaRPr lang="en-GB" sz="2000" b="1">
                  <a:cs typeface="Arial"/>
                </a:endParaRPr>
              </a:p>
              <a:p>
                <a:pPr marL="365745" indent="-365745">
                  <a:spcAft>
                    <a:spcPts val="488"/>
                  </a:spcAft>
                  <a:buClr>
                    <a:schemeClr val="tx2"/>
                  </a:buClr>
                  <a:buSzPct val="100000"/>
                  <a:buFont typeface="Lucida Grande"/>
                  <a:buChar char="➤"/>
                </a:pPr>
                <a:endParaRPr lang="en-US" sz="2000" b="1"/>
              </a:p>
              <a:p>
                <a:pPr marL="365125" indent="-365125">
                  <a:spcAft>
                    <a:spcPts val="488"/>
                  </a:spcAft>
                  <a:buClr>
                    <a:schemeClr val="tx2"/>
                  </a:buClr>
                  <a:buSzPct val="100000"/>
                  <a:buFont typeface="Lucida Grande"/>
                  <a:buChar char="➤"/>
                </a:pPr>
                <a:r>
                  <a:rPr lang="en-GB" sz="2000" b="1"/>
                  <a:t>Give first aid to a casualty who is bleeding</a:t>
                </a:r>
                <a:endParaRPr lang="en-GB" sz="2000" b="1">
                  <a:cs typeface="Arial"/>
                </a:endParaRPr>
              </a:p>
              <a:p>
                <a:pPr marL="365745" indent="-365745">
                  <a:spcAft>
                    <a:spcPts val="488"/>
                  </a:spcAft>
                  <a:buClr>
                    <a:schemeClr val="tx2"/>
                  </a:buClr>
                  <a:buSzPct val="100000"/>
                  <a:buFont typeface="Lucida Grande"/>
                  <a:buChar char="➤"/>
                </a:pPr>
                <a:endParaRPr lang="en-GB" sz="2000" b="1">
                  <a:cs typeface="Times"/>
                </a:endParaRPr>
              </a:p>
              <a:p>
                <a:pPr marL="365125" indent="-365125">
                  <a:spcAft>
                    <a:spcPts val="488"/>
                  </a:spcAft>
                  <a:buClr>
                    <a:schemeClr val="tx2"/>
                  </a:buClr>
                  <a:buSzPct val="100000"/>
                  <a:buFont typeface="Lucida Grande"/>
                  <a:buChar char="➤"/>
                </a:pPr>
                <a:r>
                  <a:rPr lang="en-GB" sz="2000" b="1"/>
                  <a:t>Call for help correctly, if it is necessary</a:t>
                </a:r>
                <a:endParaRPr lang="en-GB" sz="2000" b="1">
                  <a:cs typeface="Times"/>
                </a:endParaRPr>
              </a:p>
            </p:txBody>
          </p:sp>
          <p:pic>
            <p:nvPicPr>
              <p:cNvPr id="32" name="Picture 31">
                <a:extLst>
                  <a:ext uri="{FF2B5EF4-FFF2-40B4-BE49-F238E27FC236}">
                    <a16:creationId xmlns:a16="http://schemas.microsoft.com/office/drawing/2014/main" id="{F5B0BEBE-9D5C-4E35-A44A-F15B06941650}"/>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3381" y="733611"/>
                <a:ext cx="536725" cy="536725"/>
              </a:xfrm>
              <a:prstGeom prst="rect">
                <a:avLst/>
              </a:prstGeom>
            </p:spPr>
          </p:pic>
          <p:pic>
            <p:nvPicPr>
              <p:cNvPr id="33" name="Picture 32">
                <a:extLst>
                  <a:ext uri="{FF2B5EF4-FFF2-40B4-BE49-F238E27FC236}">
                    <a16:creationId xmlns:a16="http://schemas.microsoft.com/office/drawing/2014/main" id="{4420D1DF-794B-445D-943B-5BD3E0277AE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4778" y="722345"/>
                <a:ext cx="536725" cy="536725"/>
              </a:xfrm>
              <a:prstGeom prst="rect">
                <a:avLst/>
              </a:prstGeom>
            </p:spPr>
          </p:pic>
          <p:sp>
            <p:nvSpPr>
              <p:cNvPr id="34" name="TextBox 33">
                <a:extLst>
                  <a:ext uri="{FF2B5EF4-FFF2-40B4-BE49-F238E27FC236}">
                    <a16:creationId xmlns:a16="http://schemas.microsoft.com/office/drawing/2014/main" id="{DC2226B4-6AF0-4046-9E42-4FE15B44F410}"/>
                  </a:ext>
                </a:extLst>
              </p:cNvPr>
              <p:cNvSpPr txBox="1"/>
              <p:nvPr/>
            </p:nvSpPr>
            <p:spPr>
              <a:xfrm>
                <a:off x="6773381" y="1240984"/>
                <a:ext cx="2297929" cy="323165"/>
              </a:xfrm>
              <a:prstGeom prst="rect">
                <a:avLst/>
              </a:prstGeom>
              <a:noFill/>
            </p:spPr>
            <p:txBody>
              <a:bodyPr wrap="square" rtlCol="0">
                <a:spAutoFit/>
              </a:bodyPr>
              <a:lstStyle/>
              <a:p>
                <a:r>
                  <a:rPr lang="en-GB" b="1"/>
                  <a:t>YES  UNSURE   NO</a:t>
                </a:r>
              </a:p>
            </p:txBody>
          </p:sp>
          <p:sp>
            <p:nvSpPr>
              <p:cNvPr id="35" name="Rectangle 34">
                <a:extLst>
                  <a:ext uri="{FF2B5EF4-FFF2-40B4-BE49-F238E27FC236}">
                    <a16:creationId xmlns:a16="http://schemas.microsoft.com/office/drawing/2014/main" id="{0C8A8E66-2869-4A59-9ED5-91E151645389}"/>
                  </a:ext>
                  <a:ext uri="{C183D7F6-B498-43B3-948B-1728B52AA6E4}">
                    <adec:decorative xmlns:adec="http://schemas.microsoft.com/office/drawing/2017/decorative" val="1"/>
                  </a:ext>
                </a:extLst>
              </p:cNvPr>
              <p:cNvSpPr/>
              <p:nvPr/>
            </p:nvSpPr>
            <p:spPr>
              <a:xfrm>
                <a:off x="6877958" y="1933735"/>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5BA5147C-6418-49D8-80C2-B8E21FAEA792}"/>
                  </a:ext>
                  <a:ext uri="{C183D7F6-B498-43B3-948B-1728B52AA6E4}">
                    <adec:decorative xmlns:adec="http://schemas.microsoft.com/office/drawing/2017/decorative" val="1"/>
                  </a:ext>
                </a:extLst>
              </p:cNvPr>
              <p:cNvSpPr/>
              <p:nvPr/>
            </p:nvSpPr>
            <p:spPr>
              <a:xfrm>
                <a:off x="6869937" y="2658149"/>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85B0B897-77FC-41B1-B465-C3986B4035D7}"/>
                  </a:ext>
                  <a:ext uri="{C183D7F6-B498-43B3-948B-1728B52AA6E4}">
                    <adec:decorative xmlns:adec="http://schemas.microsoft.com/office/drawing/2017/decorative" val="1"/>
                  </a:ext>
                </a:extLst>
              </p:cNvPr>
              <p:cNvSpPr/>
              <p:nvPr/>
            </p:nvSpPr>
            <p:spPr>
              <a:xfrm>
                <a:off x="6877958" y="3410263"/>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8" name="Picture 37">
                <a:extLst>
                  <a:ext uri="{FF2B5EF4-FFF2-40B4-BE49-F238E27FC236}">
                    <a16:creationId xmlns:a16="http://schemas.microsoft.com/office/drawing/2014/main" id="{D220D200-8B14-4B49-A901-33AD064AED4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89079" y="718506"/>
                <a:ext cx="536725" cy="542359"/>
              </a:xfrm>
              <a:prstGeom prst="rect">
                <a:avLst/>
              </a:prstGeom>
            </p:spPr>
          </p:pic>
          <p:sp>
            <p:nvSpPr>
              <p:cNvPr id="40" name="Rectangle 39">
                <a:extLst>
                  <a:ext uri="{FF2B5EF4-FFF2-40B4-BE49-F238E27FC236}">
                    <a16:creationId xmlns:a16="http://schemas.microsoft.com/office/drawing/2014/main" id="{3BF4A1BE-B6BD-40E4-9178-24ACB06B3B25}"/>
                  </a:ext>
                  <a:ext uri="{C183D7F6-B498-43B3-948B-1728B52AA6E4}">
                    <adec:decorative xmlns:adec="http://schemas.microsoft.com/office/drawing/2017/decorative" val="1"/>
                  </a:ext>
                </a:extLst>
              </p:cNvPr>
              <p:cNvSpPr/>
              <p:nvPr/>
            </p:nvSpPr>
            <p:spPr>
              <a:xfrm>
                <a:off x="7608310" y="2652018"/>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0EA070D-71B4-4984-AB69-B884E8CBB7A8}"/>
                  </a:ext>
                  <a:ext uri="{C183D7F6-B498-43B3-948B-1728B52AA6E4}">
                    <adec:decorative xmlns:adec="http://schemas.microsoft.com/office/drawing/2017/decorative" val="1"/>
                  </a:ext>
                </a:extLst>
              </p:cNvPr>
              <p:cNvSpPr/>
              <p:nvPr/>
            </p:nvSpPr>
            <p:spPr>
              <a:xfrm>
                <a:off x="7608310" y="3412153"/>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BB903F10-EE57-4457-AD7E-661E8C1C2A63}"/>
                  </a:ext>
                  <a:ext uri="{C183D7F6-B498-43B3-948B-1728B52AA6E4}">
                    <adec:decorative xmlns:adec="http://schemas.microsoft.com/office/drawing/2017/decorative" val="1"/>
                  </a:ext>
                </a:extLst>
              </p:cNvPr>
              <p:cNvSpPr/>
              <p:nvPr/>
            </p:nvSpPr>
            <p:spPr>
              <a:xfrm>
                <a:off x="8304827" y="2656357"/>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E6A3E7EB-2044-4513-B866-80F47C4F312F}"/>
                  </a:ext>
                  <a:ext uri="{C183D7F6-B498-43B3-948B-1728B52AA6E4}">
                    <adec:decorative xmlns:adec="http://schemas.microsoft.com/office/drawing/2017/decorative" val="1"/>
                  </a:ext>
                </a:extLst>
              </p:cNvPr>
              <p:cNvSpPr/>
              <p:nvPr/>
            </p:nvSpPr>
            <p:spPr>
              <a:xfrm>
                <a:off x="8304827" y="3408471"/>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extLst>
      <p:ext uri="{BB962C8B-B14F-4D97-AF65-F5344CB8AC3E}">
        <p14:creationId xmlns:p14="http://schemas.microsoft.com/office/powerpoint/2010/main" val="2981126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idx="4294967295"/>
          </p:nvPr>
        </p:nvSpPr>
        <p:spPr>
          <a:xfrm>
            <a:off x="493200" y="439738"/>
            <a:ext cx="5473647" cy="610107"/>
          </a:xfrm>
          <a:prstGeom prst="rect">
            <a:avLst/>
          </a:prstGeom>
          <a:solidFill>
            <a:srgbClr val="009F4D"/>
          </a:solidFill>
        </p:spPr>
        <p:txBody>
          <a:bodyPr wrap="square" lIns="58615" tIns="38100" rIns="58615" bIns="58615" anchor="t">
            <a:spAutoFit/>
          </a:bodyPr>
          <a:lstStyle/>
          <a:p>
            <a:r>
              <a:rPr lang="en-US" sz="3700" dirty="0">
                <a:solidFill>
                  <a:srgbClr val="FFFFFF"/>
                </a:solidFill>
                <a:cs typeface="Arial"/>
              </a:rPr>
              <a:t>Check your knowledge </a:t>
            </a:r>
          </a:p>
        </p:txBody>
      </p:sp>
      <p:sp>
        <p:nvSpPr>
          <p:cNvPr id="6" name="Content Placeholder 5">
            <a:extLst>
              <a:ext uri="{FF2B5EF4-FFF2-40B4-BE49-F238E27FC236}">
                <a16:creationId xmlns:a16="http://schemas.microsoft.com/office/drawing/2014/main" id="{180E4BAF-CBFF-4734-AE1B-8AB12B7E1AB9}"/>
              </a:ext>
            </a:extLst>
          </p:cNvPr>
          <p:cNvSpPr>
            <a:spLocks noGrp="1"/>
          </p:cNvSpPr>
          <p:nvPr>
            <p:ph idx="17"/>
          </p:nvPr>
        </p:nvSpPr>
        <p:spPr>
          <a:xfrm>
            <a:off x="493199" y="1049093"/>
            <a:ext cx="3863647" cy="551146"/>
          </a:xfrm>
        </p:spPr>
        <p:txBody>
          <a:bodyPr lIns="74441" tIns="37221" rIns="74441" bIns="37221" anchor="t"/>
          <a:lstStyle/>
          <a:p>
            <a:r>
              <a:rPr lang="en-US" dirty="0">
                <a:solidFill>
                  <a:schemeClr val="bg1"/>
                </a:solidFill>
                <a:cs typeface="Arial"/>
              </a:rPr>
              <a:t>Severe bleeding</a:t>
            </a:r>
          </a:p>
        </p:txBody>
      </p:sp>
      <p:sp>
        <p:nvSpPr>
          <p:cNvPr id="2" name="Text Placeholder 1">
            <a:extLst>
              <a:ext uri="{FF2B5EF4-FFF2-40B4-BE49-F238E27FC236}">
                <a16:creationId xmlns:a16="http://schemas.microsoft.com/office/drawing/2014/main" id="{5E35F0AD-D6F7-42E0-93C9-63ABD38109BE}"/>
              </a:ext>
            </a:extLst>
          </p:cNvPr>
          <p:cNvSpPr>
            <a:spLocks noGrp="1"/>
          </p:cNvSpPr>
          <p:nvPr>
            <p:ph type="body" sz="quarter" idx="10"/>
          </p:nvPr>
        </p:nvSpPr>
        <p:spPr/>
        <p:txBody>
          <a:bodyPr/>
          <a:lstStyle/>
          <a:p>
            <a:endParaRPr lang="en-GB"/>
          </a:p>
        </p:txBody>
      </p:sp>
      <p:sp>
        <p:nvSpPr>
          <p:cNvPr id="4" name="Rectangle 3">
            <a:extLst>
              <a:ext uri="{FF2B5EF4-FFF2-40B4-BE49-F238E27FC236}">
                <a16:creationId xmlns:a16="http://schemas.microsoft.com/office/drawing/2014/main" id="{3D431E86-543A-4306-9328-C4465BD3B8BB}"/>
              </a:ext>
            </a:extLst>
          </p:cNvPr>
          <p:cNvSpPr/>
          <p:nvPr/>
        </p:nvSpPr>
        <p:spPr>
          <a:xfrm>
            <a:off x="1119197" y="1935886"/>
            <a:ext cx="7058526" cy="3339376"/>
          </a:xfrm>
          <a:prstGeom prst="rect">
            <a:avLst/>
          </a:prstGeom>
        </p:spPr>
        <p:txBody>
          <a:bodyPr wrap="square" lIns="91440" tIns="45720" rIns="91440" bIns="45720" anchor="t">
            <a:spAutoFit/>
          </a:bodyPr>
          <a:lstStyle/>
          <a:p>
            <a:pPr algn="ctr"/>
            <a:r>
              <a:rPr lang="en-US" sz="2800" b="1" dirty="0"/>
              <a:t>Revisit the </a:t>
            </a:r>
            <a:r>
              <a:rPr lang="en-US" sz="2800" b="1" dirty="0">
                <a:solidFill>
                  <a:schemeClr val="accent2"/>
                </a:solidFill>
              </a:rPr>
              <a:t>starter activity </a:t>
            </a:r>
            <a:r>
              <a:rPr lang="en-US" sz="2800" b="1" dirty="0"/>
              <a:t>on the first slide of this presentation. Using a coloured pen can you....</a:t>
            </a:r>
            <a:endParaRPr lang="en-US" sz="2800" dirty="0"/>
          </a:p>
          <a:p>
            <a:pPr algn="ctr"/>
            <a:r>
              <a:rPr lang="en-US" sz="2800" b="1" dirty="0">
                <a:solidFill>
                  <a:schemeClr val="accent2"/>
                </a:solidFill>
              </a:rPr>
              <a:t>1. </a:t>
            </a:r>
            <a:r>
              <a:rPr lang="en-US" sz="2800" b="1"/>
              <a:t>Add </a:t>
            </a:r>
            <a:r>
              <a:rPr lang="en-US" sz="2800" b="1" dirty="0"/>
              <a:t>more detail to your previous answers? </a:t>
            </a:r>
            <a:endParaRPr lang="en-US" sz="2800" dirty="0"/>
          </a:p>
          <a:p>
            <a:pPr algn="ctr"/>
            <a:r>
              <a:rPr lang="en-US" sz="2800" b="1" dirty="0">
                <a:solidFill>
                  <a:schemeClr val="accent2"/>
                </a:solidFill>
                <a:ea typeface="+mn-lt"/>
                <a:cs typeface="+mn-lt"/>
              </a:rPr>
              <a:t>2. </a:t>
            </a:r>
            <a:r>
              <a:rPr lang="en-US" sz="2800" b="1">
                <a:ea typeface="+mn-lt"/>
                <a:cs typeface="+mn-lt"/>
              </a:rPr>
              <a:t>Make</a:t>
            </a:r>
            <a:r>
              <a:rPr lang="en-US" sz="2800" b="1" dirty="0">
                <a:ea typeface="+mn-lt"/>
                <a:cs typeface="+mn-lt"/>
              </a:rPr>
              <a:t> any corrections? </a:t>
            </a:r>
            <a:endParaRPr lang="en-US" dirty="0"/>
          </a:p>
          <a:p>
            <a:pPr algn="ctr"/>
            <a:endParaRPr lang="en-US" sz="2800" dirty="0">
              <a:cs typeface="Arial"/>
            </a:endParaRPr>
          </a:p>
          <a:p>
            <a:pPr algn="ctr"/>
            <a:endParaRPr lang="en-GB" dirty="0">
              <a:cs typeface="Arial"/>
            </a:endParaRPr>
          </a:p>
        </p:txBody>
      </p:sp>
      <p:pic>
        <p:nvPicPr>
          <p:cNvPr id="1028" name="Picture 4" descr="Boy, Smart, Idea, Light, Bulb, Smiling">
            <a:extLst>
              <a:ext uri="{FF2B5EF4-FFF2-40B4-BE49-F238E27FC236}">
                <a16:creationId xmlns:a16="http://schemas.microsoft.com/office/drawing/2014/main" id="{D74519E5-8EB3-4E6B-8467-F06F5EDAFF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5289" y="300394"/>
            <a:ext cx="1104868" cy="12998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711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2B549AE4-49F8-4542-A663-F461AC98C8C8}"/>
              </a:ext>
            </a:extLst>
          </p:cNvPr>
          <p:cNvSpPr>
            <a:spLocks noGrp="1"/>
          </p:cNvSpPr>
          <p:nvPr>
            <p:ph idx="16"/>
          </p:nvPr>
        </p:nvSpPr>
        <p:spPr>
          <a:xfrm>
            <a:off x="491629" y="478795"/>
            <a:ext cx="5670966" cy="551146"/>
          </a:xfrm>
        </p:spPr>
        <p:txBody>
          <a:bodyPr/>
          <a:lstStyle/>
          <a:p>
            <a:r>
              <a:rPr lang="en-GB" dirty="0"/>
              <a:t>Information and support</a:t>
            </a:r>
          </a:p>
        </p:txBody>
      </p:sp>
      <p:sp>
        <p:nvSpPr>
          <p:cNvPr id="3" name="Text Placeholder 2">
            <a:extLst>
              <a:ext uri="{FF2B5EF4-FFF2-40B4-BE49-F238E27FC236}">
                <a16:creationId xmlns:a16="http://schemas.microsoft.com/office/drawing/2014/main" id="{0886894B-CF5B-42B5-9E1B-CA4193AEE21D}"/>
              </a:ext>
            </a:extLst>
          </p:cNvPr>
          <p:cNvSpPr>
            <a:spLocks noGrp="1"/>
          </p:cNvSpPr>
          <p:nvPr>
            <p:ph type="body" sz="quarter" idx="10"/>
          </p:nvPr>
        </p:nvSpPr>
        <p:spPr/>
        <p:txBody>
          <a:bodyPr/>
          <a:lstStyle/>
          <a:p>
            <a:endParaRPr lang="en-GB"/>
          </a:p>
        </p:txBody>
      </p:sp>
      <p:sp>
        <p:nvSpPr>
          <p:cNvPr id="4" name="TextBox 3">
            <a:extLst>
              <a:ext uri="{FF2B5EF4-FFF2-40B4-BE49-F238E27FC236}">
                <a16:creationId xmlns:a16="http://schemas.microsoft.com/office/drawing/2014/main" id="{F49AC90E-D509-416B-ADFF-AC7FE7D3599B}"/>
              </a:ext>
            </a:extLst>
          </p:cNvPr>
          <p:cNvSpPr txBox="1"/>
          <p:nvPr/>
        </p:nvSpPr>
        <p:spPr>
          <a:xfrm>
            <a:off x="421331" y="1212233"/>
            <a:ext cx="8335437" cy="657359"/>
          </a:xfrm>
          <a:prstGeom prst="rect">
            <a:avLst/>
          </a:prstGeom>
          <a:noFill/>
          <a:ln>
            <a:noFill/>
          </a:ln>
        </p:spPr>
        <p:txBody>
          <a:bodyPr wrap="square" rtlCol="0">
            <a:spAutoFit/>
          </a:bodyPr>
          <a:lstStyle/>
          <a:p>
            <a:pPr defTabSz="621884" eaLnBrk="0" fontAlgn="base" hangingPunct="0">
              <a:spcBef>
                <a:spcPct val="0"/>
              </a:spcBef>
              <a:spcAft>
                <a:spcPct val="0"/>
              </a:spcAft>
            </a:pPr>
            <a:r>
              <a:rPr lang="en-GB" sz="1836" b="1"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rPr>
              <a:t>If any of the content in this session has upset or concerned you please discuss this with one of the teachers at your school</a:t>
            </a:r>
          </a:p>
        </p:txBody>
      </p:sp>
      <p:sp>
        <p:nvSpPr>
          <p:cNvPr id="5" name="TextBox 4">
            <a:extLst>
              <a:ext uri="{FF2B5EF4-FFF2-40B4-BE49-F238E27FC236}">
                <a16:creationId xmlns:a16="http://schemas.microsoft.com/office/drawing/2014/main" id="{09BAF36C-FBB3-4071-A15D-0D06932A6D5A}"/>
              </a:ext>
            </a:extLst>
          </p:cNvPr>
          <p:cNvSpPr txBox="1"/>
          <p:nvPr/>
        </p:nvSpPr>
        <p:spPr>
          <a:xfrm>
            <a:off x="421331" y="3845409"/>
            <a:ext cx="6083717" cy="934358"/>
          </a:xfrm>
          <a:prstGeom prst="rect">
            <a:avLst/>
          </a:prstGeom>
          <a:noFill/>
        </p:spPr>
        <p:txBody>
          <a:bodyPr wrap="none" rtlCol="0" anchor="t">
            <a:spAutoFit/>
          </a:bodyPr>
          <a:lstStyle/>
          <a:p>
            <a:pPr defTabSz="621884" eaLnBrk="0" fontAlgn="base" hangingPunct="0">
              <a:spcBef>
                <a:spcPct val="0"/>
              </a:spcBef>
              <a:spcAft>
                <a:spcPct val="0"/>
              </a:spcAft>
            </a:pPr>
            <a:r>
              <a:rPr lang="en-GB" sz="1800" b="1" dirty="0">
                <a:solidFill>
                  <a:sysClr val="windowText" lastClr="000000"/>
                </a:solidFill>
                <a:latin typeface="Arial"/>
                <a:ea typeface="MS PGothic"/>
                <a:cs typeface="Arial"/>
              </a:rPr>
              <a:t>Further information linked to first aid can be found at:</a:t>
            </a:r>
          </a:p>
          <a:p>
            <a:pPr marL="342900" indent="-342900" defTabSz="621884" eaLnBrk="0" fontAlgn="base" hangingPunct="0">
              <a:spcBef>
                <a:spcPct val="0"/>
              </a:spcBef>
              <a:spcAft>
                <a:spcPct val="0"/>
              </a:spcAft>
              <a:buBlip>
                <a:blip r:embed="rId2"/>
              </a:buBlip>
            </a:pPr>
            <a:r>
              <a:rPr lang="en-GB" sz="1836"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hlinkClick r:id="rId3">
                  <a:extLst>
                    <a:ext uri="{A12FA001-AC4F-418D-AE19-62706E023703}">
                      <ahyp:hlinkClr xmlns:ahyp="http://schemas.microsoft.com/office/drawing/2018/hyperlinkcolor" val="tx"/>
                    </a:ext>
                  </a:extLst>
                </a:hlinkClick>
              </a:rPr>
              <a:t>www.sja.org.uk</a:t>
            </a:r>
            <a:endParaRPr lang="en-GB" sz="1836"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endParaRPr>
          </a:p>
          <a:p>
            <a:pPr marL="342900" indent="-342900" defTabSz="621884" eaLnBrk="0" fontAlgn="base" hangingPunct="0">
              <a:spcBef>
                <a:spcPct val="0"/>
              </a:spcBef>
              <a:spcAft>
                <a:spcPct val="0"/>
              </a:spcAft>
              <a:buBlip>
                <a:blip r:embed="rId2"/>
              </a:buBlip>
            </a:pPr>
            <a:r>
              <a:rPr lang="en-GB" sz="1836"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hlinkClick r:id="rId4">
                  <a:extLst>
                    <a:ext uri="{A12FA001-AC4F-418D-AE19-62706E023703}">
                      <ahyp:hlinkClr xmlns:ahyp="http://schemas.microsoft.com/office/drawing/2018/hyperlinkcolor" val="tx"/>
                    </a:ext>
                  </a:extLst>
                </a:hlinkClick>
              </a:rPr>
              <a:t>www.asthma.org.uk</a:t>
            </a:r>
            <a:r>
              <a:rPr lang="en-GB" sz="1836"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rPr>
              <a:t> </a:t>
            </a:r>
          </a:p>
        </p:txBody>
      </p:sp>
      <p:sp>
        <p:nvSpPr>
          <p:cNvPr id="6" name="TextBox 5">
            <a:extLst>
              <a:ext uri="{FF2B5EF4-FFF2-40B4-BE49-F238E27FC236}">
                <a16:creationId xmlns:a16="http://schemas.microsoft.com/office/drawing/2014/main" id="{318E4D77-2157-4ADE-9A4E-EEB5E8FBF08B}"/>
              </a:ext>
            </a:extLst>
          </p:cNvPr>
          <p:cNvSpPr txBox="1"/>
          <p:nvPr/>
        </p:nvSpPr>
        <p:spPr>
          <a:xfrm>
            <a:off x="421331" y="2156201"/>
            <a:ext cx="4414879" cy="1222386"/>
          </a:xfrm>
          <a:prstGeom prst="rect">
            <a:avLst/>
          </a:prstGeom>
          <a:noFill/>
          <a:ln>
            <a:noFill/>
          </a:ln>
        </p:spPr>
        <p:txBody>
          <a:bodyPr wrap="square" rtlCol="0">
            <a:spAutoFit/>
          </a:bodyPr>
          <a:lstStyle/>
          <a:p>
            <a:pPr defTabSz="621884" eaLnBrk="0" fontAlgn="base" hangingPunct="0">
              <a:spcBef>
                <a:spcPct val="0"/>
              </a:spcBef>
              <a:spcAft>
                <a:spcPct val="0"/>
              </a:spcAft>
            </a:pPr>
            <a:r>
              <a:rPr lang="en-GB" sz="1836" b="1"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rPr>
              <a:t>Further support can be found at</a:t>
            </a:r>
            <a:r>
              <a:rPr lang="en-GB" sz="1836"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rPr>
              <a:t>:</a:t>
            </a:r>
          </a:p>
          <a:p>
            <a:pPr marL="342900" indent="-342900" defTabSz="621884" eaLnBrk="0" fontAlgn="base" hangingPunct="0">
              <a:spcBef>
                <a:spcPct val="0"/>
              </a:spcBef>
              <a:spcAft>
                <a:spcPct val="0"/>
              </a:spcAft>
              <a:buBlip>
                <a:blip r:embed="rId2"/>
              </a:buBlip>
            </a:pPr>
            <a:r>
              <a:rPr lang="en-GB" sz="1836"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hlinkClick r:id="rId5">
                  <a:extLst>
                    <a:ext uri="{A12FA001-AC4F-418D-AE19-62706E023703}">
                      <ahyp:hlinkClr xmlns:ahyp="http://schemas.microsoft.com/office/drawing/2018/hyperlinkcolor" val="tx"/>
                    </a:ext>
                  </a:extLst>
                </a:hlinkClick>
              </a:rPr>
              <a:t>www.childline.org.uk</a:t>
            </a:r>
            <a:endParaRPr lang="en-GB" sz="1836"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endParaRPr>
          </a:p>
          <a:p>
            <a:pPr marL="342900" indent="-342900" defTabSz="621884" eaLnBrk="0" fontAlgn="base" hangingPunct="0">
              <a:spcBef>
                <a:spcPct val="0"/>
              </a:spcBef>
              <a:spcAft>
                <a:spcPct val="0"/>
              </a:spcAft>
              <a:buBlip>
                <a:blip r:embed="rId2"/>
              </a:buBlip>
            </a:pPr>
            <a:r>
              <a:rPr lang="en-GB" sz="1836"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hlinkClick r:id="rId6">
                  <a:extLst>
                    <a:ext uri="{A12FA001-AC4F-418D-AE19-62706E023703}">
                      <ahyp:hlinkClr xmlns:ahyp="http://schemas.microsoft.com/office/drawing/2018/hyperlinkcolor" val="tx"/>
                    </a:ext>
                  </a:extLst>
                </a:hlinkClick>
              </a:rPr>
              <a:t>www.youngminds.org.uk</a:t>
            </a:r>
            <a:endParaRPr lang="en-GB" sz="1836"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endParaRPr>
          </a:p>
          <a:p>
            <a:pPr marL="342900" indent="-342900" defTabSz="621884" eaLnBrk="0" fontAlgn="base" hangingPunct="0">
              <a:spcBef>
                <a:spcPct val="0"/>
              </a:spcBef>
              <a:spcAft>
                <a:spcPct val="0"/>
              </a:spcAft>
              <a:buBlip>
                <a:blip r:embed="rId2"/>
              </a:buBlip>
            </a:pPr>
            <a:r>
              <a:rPr lang="en-GB" sz="1836"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hlinkClick r:id="rId7">
                  <a:extLst>
                    <a:ext uri="{A12FA001-AC4F-418D-AE19-62706E023703}">
                      <ahyp:hlinkClr xmlns:ahyp="http://schemas.microsoft.com/office/drawing/2018/hyperlinkcolor" val="tx"/>
                    </a:ext>
                  </a:extLst>
                </a:hlinkClick>
              </a:rPr>
              <a:t>www.samaritans.org</a:t>
            </a:r>
            <a:r>
              <a:rPr lang="en-GB" sz="1836" dirty="0">
                <a:solidFill>
                  <a:sysClr val="windowText" lastClr="000000"/>
                </a:solidFill>
                <a:latin typeface="Arial" panose="020B0604020202020204" pitchFamily="34" charset="0"/>
                <a:ea typeface="MS PGothic" panose="020B0600070205080204" pitchFamily="34" charset="-128"/>
                <a:cs typeface="Arial" panose="020B0604020202020204" pitchFamily="34" charset="0"/>
              </a:rPr>
              <a:t> </a:t>
            </a:r>
          </a:p>
        </p:txBody>
      </p:sp>
    </p:spTree>
    <p:extLst>
      <p:ext uri="{BB962C8B-B14F-4D97-AF65-F5344CB8AC3E}">
        <p14:creationId xmlns:p14="http://schemas.microsoft.com/office/powerpoint/2010/main" val="2354000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A7F3B9D-D5A3-4B6B-B3D6-8015C46F1F75}"/>
              </a:ext>
            </a:extLst>
          </p:cNvPr>
          <p:cNvSpPr>
            <a:spLocks noGrp="1"/>
          </p:cNvSpPr>
          <p:nvPr>
            <p:ph idx="15"/>
          </p:nvPr>
        </p:nvSpPr>
        <p:spPr>
          <a:xfrm>
            <a:off x="1392382" y="335145"/>
            <a:ext cx="6359236" cy="551146"/>
          </a:xfrm>
        </p:spPr>
        <p:txBody>
          <a:bodyPr/>
          <a:lstStyle/>
          <a:p>
            <a:r>
              <a:rPr lang="en-GB"/>
              <a:t>Thank you!</a:t>
            </a:r>
          </a:p>
        </p:txBody>
      </p:sp>
      <p:sp>
        <p:nvSpPr>
          <p:cNvPr id="5" name="Text Placeholder 4">
            <a:extLst>
              <a:ext uri="{FF2B5EF4-FFF2-40B4-BE49-F238E27FC236}">
                <a16:creationId xmlns:a16="http://schemas.microsoft.com/office/drawing/2014/main" id="{BC3886B6-9D4F-42FE-B0B2-DA9EE8F43E44}"/>
              </a:ext>
            </a:extLst>
          </p:cNvPr>
          <p:cNvSpPr>
            <a:spLocks noGrp="1"/>
          </p:cNvSpPr>
          <p:nvPr>
            <p:ph type="body" sz="quarter" idx="10"/>
          </p:nvPr>
        </p:nvSpPr>
        <p:spPr/>
        <p:txBody>
          <a:bodyPr/>
          <a:lstStyle/>
          <a:p>
            <a:endParaRPr lang="en-GB"/>
          </a:p>
        </p:txBody>
      </p:sp>
      <p:pic>
        <p:nvPicPr>
          <p:cNvPr id="7" name="Picture 2">
            <a:extLst>
              <a:ext uri="{FF2B5EF4-FFF2-40B4-BE49-F238E27FC236}">
                <a16:creationId xmlns:a16="http://schemas.microsoft.com/office/drawing/2014/main" id="{D72EA3E0-6CFA-48BD-9253-A38CA65B750B}"/>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5710" y="1116012"/>
            <a:ext cx="7950200"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87CA8391-864D-40D3-94F5-9F99EDE136E5}"/>
              </a:ext>
              <a:ext uri="{C183D7F6-B498-43B3-948B-1728B52AA6E4}">
                <adec:decorative xmlns:adec="http://schemas.microsoft.com/office/drawing/2017/decorative" val="1"/>
              </a:ext>
            </a:extLst>
          </p:cNvPr>
          <p:cNvSpPr/>
          <p:nvPr/>
        </p:nvSpPr>
        <p:spPr>
          <a:xfrm>
            <a:off x="6938211" y="4572000"/>
            <a:ext cx="2109536" cy="969484"/>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14698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8D5786-D84D-47EA-9C5E-CB917DF84A6E}"/>
              </a:ext>
            </a:extLst>
          </p:cNvPr>
          <p:cNvSpPr>
            <a:spLocks noGrp="1"/>
          </p:cNvSpPr>
          <p:nvPr>
            <p:ph idx="16"/>
          </p:nvPr>
        </p:nvSpPr>
        <p:spPr>
          <a:xfrm>
            <a:off x="491631" y="478800"/>
            <a:ext cx="5523721" cy="551146"/>
          </a:xfrm>
        </p:spPr>
        <p:txBody>
          <a:bodyPr/>
          <a:lstStyle/>
          <a:p>
            <a:r>
              <a:rPr lang="en-GB"/>
              <a:t>Blood mathematics   A7</a:t>
            </a:r>
          </a:p>
        </p:txBody>
      </p:sp>
      <p:sp>
        <p:nvSpPr>
          <p:cNvPr id="4" name="Text Placeholder 3">
            <a:extLst>
              <a:ext uri="{FF2B5EF4-FFF2-40B4-BE49-F238E27FC236}">
                <a16:creationId xmlns:a16="http://schemas.microsoft.com/office/drawing/2014/main" id="{5EBC56A1-FDF3-467C-A8E4-577454A7842B}"/>
              </a:ext>
            </a:extLst>
          </p:cNvPr>
          <p:cNvSpPr>
            <a:spLocks noGrp="1"/>
          </p:cNvSpPr>
          <p:nvPr>
            <p:ph type="body" sz="quarter" idx="10"/>
          </p:nvPr>
        </p:nvSpPr>
        <p:spPr/>
        <p:txBody>
          <a:bodyPr/>
          <a:lstStyle/>
          <a:p>
            <a:endParaRPr lang="en-GB"/>
          </a:p>
        </p:txBody>
      </p:sp>
      <p:sp>
        <p:nvSpPr>
          <p:cNvPr id="6" name="Rectangle 5">
            <a:extLst>
              <a:ext uri="{FF2B5EF4-FFF2-40B4-BE49-F238E27FC236}">
                <a16:creationId xmlns:a16="http://schemas.microsoft.com/office/drawing/2014/main" id="{C6087C6A-56C7-4382-AB80-EC5ACA4942F3}"/>
              </a:ext>
              <a:ext uri="{C183D7F6-B498-43B3-948B-1728B52AA6E4}">
                <adec:decorative xmlns:adec="http://schemas.microsoft.com/office/drawing/2017/decorative" val="1"/>
              </a:ext>
            </a:extLst>
          </p:cNvPr>
          <p:cNvSpPr/>
          <p:nvPr/>
        </p:nvSpPr>
        <p:spPr>
          <a:xfrm>
            <a:off x="954508" y="1122950"/>
            <a:ext cx="7002377" cy="3144451"/>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A2C14B9B-B502-4926-AAFA-FC9B36C3694B}"/>
              </a:ext>
            </a:extLst>
          </p:cNvPr>
          <p:cNvSpPr txBox="1"/>
          <p:nvPr/>
        </p:nvSpPr>
        <p:spPr>
          <a:xfrm>
            <a:off x="954505" y="1122950"/>
            <a:ext cx="7002376" cy="1200329"/>
          </a:xfrm>
          <a:prstGeom prst="rect">
            <a:avLst/>
          </a:prstGeom>
          <a:noFill/>
        </p:spPr>
        <p:txBody>
          <a:bodyPr wrap="square" rtlCol="0" anchor="t">
            <a:spAutoFit/>
          </a:bodyPr>
          <a:lstStyle/>
          <a:p>
            <a:pPr algn="ctr"/>
            <a:r>
              <a:rPr lang="en-GB" sz="2400" b="1"/>
              <a:t>In small groups use the worksheet to complete the pie chart and learn about the contents of our blood.</a:t>
            </a:r>
          </a:p>
        </p:txBody>
      </p:sp>
      <p:graphicFrame>
        <p:nvGraphicFramePr>
          <p:cNvPr id="7" name="Chart 6">
            <a:extLst>
              <a:ext uri="{FF2B5EF4-FFF2-40B4-BE49-F238E27FC236}">
                <a16:creationId xmlns:a16="http://schemas.microsoft.com/office/drawing/2014/main" id="{4A18B845-0DCC-4A1B-B32B-4651EEF9B277}"/>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250492573"/>
              </p:ext>
            </p:extLst>
          </p:nvPr>
        </p:nvGraphicFramePr>
        <p:xfrm>
          <a:off x="2775284" y="2192177"/>
          <a:ext cx="3240066" cy="2131371"/>
        </p:xfrm>
        <a:graphic>
          <a:graphicData uri="http://schemas.openxmlformats.org/drawingml/2006/chart">
            <c:chart xmlns:c="http://schemas.openxmlformats.org/drawingml/2006/chart" xmlns:r="http://schemas.openxmlformats.org/officeDocument/2006/relationships" r:id="rId2"/>
          </a:graphicData>
        </a:graphic>
      </p:graphicFrame>
      <p:pic>
        <p:nvPicPr>
          <p:cNvPr id="10" name="Picture 9">
            <a:extLst>
              <a:ext uri="{FF2B5EF4-FFF2-40B4-BE49-F238E27FC236}">
                <a16:creationId xmlns:a16="http://schemas.microsoft.com/office/drawing/2014/main" id="{081D47FD-1770-45FE-8ABA-F9C3DE244E2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631" y="3957889"/>
            <a:ext cx="1212373" cy="1268329"/>
          </a:xfrm>
          <a:prstGeom prst="rect">
            <a:avLst/>
          </a:prstGeom>
        </p:spPr>
      </p:pic>
    </p:spTree>
    <p:extLst>
      <p:ext uri="{BB962C8B-B14F-4D97-AF65-F5344CB8AC3E}">
        <p14:creationId xmlns:p14="http://schemas.microsoft.com/office/powerpoint/2010/main" val="703043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A90A6D9-6876-4DB0-BE77-1F7DF6FA4AFC}"/>
              </a:ext>
            </a:extLst>
          </p:cNvPr>
          <p:cNvSpPr>
            <a:spLocks noGrp="1"/>
          </p:cNvSpPr>
          <p:nvPr>
            <p:ph idx="16"/>
          </p:nvPr>
        </p:nvSpPr>
        <p:spPr>
          <a:xfrm>
            <a:off x="493200" y="567757"/>
            <a:ext cx="5981609" cy="551146"/>
          </a:xfrm>
        </p:spPr>
        <p:txBody>
          <a:bodyPr lIns="74441" tIns="37221" rIns="74441" bIns="37221" anchor="t"/>
          <a:lstStyle/>
          <a:p>
            <a:r>
              <a:rPr lang="en-GB"/>
              <a:t>Optional activity   A38</a:t>
            </a:r>
          </a:p>
        </p:txBody>
      </p:sp>
      <p:sp>
        <p:nvSpPr>
          <p:cNvPr id="6" name="Content Placeholder 5">
            <a:extLst>
              <a:ext uri="{FF2B5EF4-FFF2-40B4-BE49-F238E27FC236}">
                <a16:creationId xmlns:a16="http://schemas.microsoft.com/office/drawing/2014/main" id="{4A9AFD44-C9AA-4D74-A456-96746A992E16}"/>
              </a:ext>
            </a:extLst>
          </p:cNvPr>
          <p:cNvSpPr>
            <a:spLocks noGrp="1"/>
          </p:cNvSpPr>
          <p:nvPr>
            <p:ph idx="17"/>
          </p:nvPr>
        </p:nvSpPr>
        <p:spPr>
          <a:xfrm>
            <a:off x="493200" y="1116231"/>
            <a:ext cx="4441318" cy="551146"/>
          </a:xfrm>
        </p:spPr>
        <p:txBody>
          <a:bodyPr/>
          <a:lstStyle/>
          <a:p>
            <a:r>
              <a:rPr lang="en-GB"/>
              <a:t>Circulatory system</a:t>
            </a:r>
          </a:p>
        </p:txBody>
      </p:sp>
      <p:sp>
        <p:nvSpPr>
          <p:cNvPr id="4" name="Text Placeholder 3">
            <a:extLst>
              <a:ext uri="{FF2B5EF4-FFF2-40B4-BE49-F238E27FC236}">
                <a16:creationId xmlns:a16="http://schemas.microsoft.com/office/drawing/2014/main" id="{12FD1E8C-A145-4F79-85D0-118B7CF55E82}"/>
              </a:ext>
            </a:extLst>
          </p:cNvPr>
          <p:cNvSpPr>
            <a:spLocks noGrp="1"/>
          </p:cNvSpPr>
          <p:nvPr>
            <p:ph type="body" sz="quarter" idx="10"/>
          </p:nvPr>
        </p:nvSpPr>
        <p:spPr/>
        <p:txBody>
          <a:bodyPr/>
          <a:lstStyle/>
          <a:p>
            <a:endParaRPr lang="en-GB"/>
          </a:p>
        </p:txBody>
      </p:sp>
      <p:sp>
        <p:nvSpPr>
          <p:cNvPr id="8" name="Rectangle 7">
            <a:extLst>
              <a:ext uri="{FF2B5EF4-FFF2-40B4-BE49-F238E27FC236}">
                <a16:creationId xmlns:a16="http://schemas.microsoft.com/office/drawing/2014/main" id="{776505A8-DE9E-48E5-BFC5-F14700A3B266}"/>
              </a:ext>
            </a:extLst>
          </p:cNvPr>
          <p:cNvSpPr/>
          <p:nvPr/>
        </p:nvSpPr>
        <p:spPr>
          <a:xfrm>
            <a:off x="604278" y="2754071"/>
            <a:ext cx="7628566" cy="1938992"/>
          </a:xfrm>
          <a:prstGeom prst="rect">
            <a:avLst/>
          </a:prstGeom>
        </p:spPr>
        <p:txBody>
          <a:bodyPr wrap="square" lIns="91440" tIns="45720" rIns="91440" bIns="45720" anchor="t">
            <a:spAutoFit/>
          </a:bodyPr>
          <a:lstStyle/>
          <a:p>
            <a:pPr algn="ctr"/>
            <a:r>
              <a:rPr lang="en-GB" sz="2400" b="1"/>
              <a:t>This </a:t>
            </a:r>
            <a:r>
              <a:rPr lang="en-GB" sz="2400" b="1" dirty="0"/>
              <a:t>extension </a:t>
            </a:r>
            <a:r>
              <a:rPr lang="en-GB" sz="2400" b="1"/>
              <a:t>activity </a:t>
            </a:r>
            <a:r>
              <a:rPr lang="en-US" sz="2400" b="1"/>
              <a:t>tasks the students with creating a model of the </a:t>
            </a:r>
            <a:r>
              <a:rPr lang="en-US" sz="2400" b="1">
                <a:solidFill>
                  <a:srgbClr val="008453"/>
                </a:solidFill>
              </a:rPr>
              <a:t>circulatory system; </a:t>
            </a:r>
            <a:r>
              <a:rPr lang="en-US" sz="2400" b="1"/>
              <a:t>they can use research or the pictures provided to help. </a:t>
            </a:r>
          </a:p>
          <a:p>
            <a:pPr algn="ctr"/>
            <a:r>
              <a:rPr lang="en-US" sz="2400" b="1"/>
              <a:t>U</a:t>
            </a:r>
            <a:r>
              <a:rPr lang="en-GB" sz="2400" b="1"/>
              <a:t>se our </a:t>
            </a:r>
            <a:r>
              <a:rPr lang="en-GB" sz="2400" b="1">
                <a:solidFill>
                  <a:srgbClr val="008453"/>
                </a:solidFill>
              </a:rPr>
              <a:t>downloadable worksheet</a:t>
            </a:r>
            <a:r>
              <a:rPr lang="en-GB" sz="2400" b="1"/>
              <a:t> which can be found on the St John Ambulance website. </a:t>
            </a:r>
            <a:endParaRPr lang="en-GB" sz="2400" b="1" dirty="0">
              <a:cs typeface="Arial"/>
            </a:endParaRPr>
          </a:p>
        </p:txBody>
      </p:sp>
      <p:pic>
        <p:nvPicPr>
          <p:cNvPr id="2" name="Picture 1">
            <a:extLst>
              <a:ext uri="{FF2B5EF4-FFF2-40B4-BE49-F238E27FC236}">
                <a16:creationId xmlns:a16="http://schemas.microsoft.com/office/drawing/2014/main" id="{5C4A89CA-2160-462D-9E16-41A61A0FC97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972785" y="140042"/>
            <a:ext cx="2996119" cy="2712070"/>
          </a:xfrm>
          <a:prstGeom prst="rect">
            <a:avLst/>
          </a:prstGeom>
        </p:spPr>
      </p:pic>
    </p:spTree>
    <p:extLst>
      <p:ext uri="{BB962C8B-B14F-4D97-AF65-F5344CB8AC3E}">
        <p14:creationId xmlns:p14="http://schemas.microsoft.com/office/powerpoint/2010/main" val="3333320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A90A6D9-6876-4DB0-BE77-1F7DF6FA4AFC}"/>
              </a:ext>
            </a:extLst>
          </p:cNvPr>
          <p:cNvSpPr>
            <a:spLocks noGrp="1"/>
          </p:cNvSpPr>
          <p:nvPr>
            <p:ph idx="16"/>
          </p:nvPr>
        </p:nvSpPr>
        <p:spPr>
          <a:xfrm>
            <a:off x="493200" y="483659"/>
            <a:ext cx="2836571" cy="551146"/>
          </a:xfrm>
        </p:spPr>
        <p:txBody>
          <a:bodyPr/>
          <a:lstStyle/>
          <a:p>
            <a:r>
              <a:rPr lang="en-GB"/>
              <a:t>Activity   A5</a:t>
            </a:r>
          </a:p>
        </p:txBody>
      </p:sp>
      <p:sp>
        <p:nvSpPr>
          <p:cNvPr id="6" name="Content Placeholder 5">
            <a:extLst>
              <a:ext uri="{FF2B5EF4-FFF2-40B4-BE49-F238E27FC236}">
                <a16:creationId xmlns:a16="http://schemas.microsoft.com/office/drawing/2014/main" id="{4A9AFD44-C9AA-4D74-A456-96746A992E16}"/>
              </a:ext>
            </a:extLst>
          </p:cNvPr>
          <p:cNvSpPr>
            <a:spLocks noGrp="1"/>
          </p:cNvSpPr>
          <p:nvPr>
            <p:ph idx="17"/>
          </p:nvPr>
        </p:nvSpPr>
        <p:spPr>
          <a:xfrm>
            <a:off x="493200" y="1038346"/>
            <a:ext cx="3984118" cy="551146"/>
          </a:xfrm>
        </p:spPr>
        <p:txBody>
          <a:bodyPr/>
          <a:lstStyle/>
          <a:p>
            <a:r>
              <a:rPr lang="en-GB"/>
              <a:t>Let’s make blood</a:t>
            </a:r>
          </a:p>
        </p:txBody>
      </p:sp>
      <p:sp>
        <p:nvSpPr>
          <p:cNvPr id="4" name="Text Placeholder 3">
            <a:extLst>
              <a:ext uri="{FF2B5EF4-FFF2-40B4-BE49-F238E27FC236}">
                <a16:creationId xmlns:a16="http://schemas.microsoft.com/office/drawing/2014/main" id="{12FD1E8C-A145-4F79-85D0-118B7CF55E82}"/>
              </a:ext>
            </a:extLst>
          </p:cNvPr>
          <p:cNvSpPr>
            <a:spLocks noGrp="1"/>
          </p:cNvSpPr>
          <p:nvPr>
            <p:ph type="body" sz="quarter" idx="10"/>
          </p:nvPr>
        </p:nvSpPr>
        <p:spPr/>
        <p:txBody>
          <a:bodyPr/>
          <a:lstStyle/>
          <a:p>
            <a:endParaRPr lang="en-GB"/>
          </a:p>
        </p:txBody>
      </p:sp>
      <p:sp>
        <p:nvSpPr>
          <p:cNvPr id="7" name="Rectangle 6">
            <a:extLst>
              <a:ext uri="{FF2B5EF4-FFF2-40B4-BE49-F238E27FC236}">
                <a16:creationId xmlns:a16="http://schemas.microsoft.com/office/drawing/2014/main" id="{99A057B0-0A2A-45C1-AF1B-B92CB7BB4389}"/>
              </a:ext>
            </a:extLst>
          </p:cNvPr>
          <p:cNvSpPr/>
          <p:nvPr/>
        </p:nvSpPr>
        <p:spPr>
          <a:xfrm>
            <a:off x="1291389" y="1815996"/>
            <a:ext cx="7058526" cy="2308324"/>
          </a:xfrm>
          <a:prstGeom prst="rect">
            <a:avLst/>
          </a:prstGeom>
        </p:spPr>
        <p:txBody>
          <a:bodyPr wrap="square" anchor="t">
            <a:spAutoFit/>
          </a:bodyPr>
          <a:lstStyle/>
          <a:p>
            <a:pPr algn="ctr"/>
            <a:r>
              <a:rPr lang="en-GB" sz="2400" b="1"/>
              <a:t>Students now have the opportunity to create a model of our </a:t>
            </a:r>
            <a:r>
              <a:rPr lang="en-GB" sz="2400" b="1">
                <a:solidFill>
                  <a:srgbClr val="007A53"/>
                </a:solidFill>
              </a:rPr>
              <a:t>blood.</a:t>
            </a:r>
            <a:r>
              <a:rPr lang="en-US" sz="2400" b="1"/>
              <a:t> Students will learn about basic blood content and the function of blood. U</a:t>
            </a:r>
            <a:r>
              <a:rPr lang="en-GB" sz="2400" b="1"/>
              <a:t>se our </a:t>
            </a:r>
            <a:r>
              <a:rPr lang="en-GB" sz="2400" b="1">
                <a:solidFill>
                  <a:srgbClr val="008453"/>
                </a:solidFill>
              </a:rPr>
              <a:t>downloadable worksheet</a:t>
            </a:r>
            <a:r>
              <a:rPr lang="en-GB" sz="2400" b="1"/>
              <a:t> which can be found on the St John Ambulance website. </a:t>
            </a:r>
          </a:p>
        </p:txBody>
      </p:sp>
    </p:spTree>
    <p:extLst>
      <p:ext uri="{BB962C8B-B14F-4D97-AF65-F5344CB8AC3E}">
        <p14:creationId xmlns:p14="http://schemas.microsoft.com/office/powerpoint/2010/main" val="1116332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A90A6D9-6876-4DB0-BE77-1F7DF6FA4AFC}"/>
              </a:ext>
            </a:extLst>
          </p:cNvPr>
          <p:cNvSpPr>
            <a:spLocks noGrp="1"/>
          </p:cNvSpPr>
          <p:nvPr>
            <p:ph idx="16"/>
          </p:nvPr>
        </p:nvSpPr>
        <p:spPr>
          <a:xfrm>
            <a:off x="493200" y="478795"/>
            <a:ext cx="3140337" cy="551146"/>
          </a:xfrm>
        </p:spPr>
        <p:txBody>
          <a:bodyPr/>
          <a:lstStyle/>
          <a:p>
            <a:r>
              <a:rPr lang="en-GB"/>
              <a:t>Activity   A11</a:t>
            </a:r>
          </a:p>
        </p:txBody>
      </p:sp>
      <p:sp>
        <p:nvSpPr>
          <p:cNvPr id="6" name="Content Placeholder 5">
            <a:extLst>
              <a:ext uri="{FF2B5EF4-FFF2-40B4-BE49-F238E27FC236}">
                <a16:creationId xmlns:a16="http://schemas.microsoft.com/office/drawing/2014/main" id="{4A9AFD44-C9AA-4D74-A456-96746A992E16}"/>
              </a:ext>
            </a:extLst>
          </p:cNvPr>
          <p:cNvSpPr>
            <a:spLocks noGrp="1"/>
          </p:cNvSpPr>
          <p:nvPr>
            <p:ph idx="17"/>
          </p:nvPr>
        </p:nvSpPr>
        <p:spPr>
          <a:xfrm>
            <a:off x="493200" y="1024139"/>
            <a:ext cx="4665909" cy="551146"/>
          </a:xfrm>
        </p:spPr>
        <p:txBody>
          <a:bodyPr/>
          <a:lstStyle/>
          <a:p>
            <a:r>
              <a:rPr lang="en-GB"/>
              <a:t>Make a stethoscope</a:t>
            </a:r>
          </a:p>
        </p:txBody>
      </p:sp>
      <p:sp>
        <p:nvSpPr>
          <p:cNvPr id="4" name="Text Placeholder 3">
            <a:extLst>
              <a:ext uri="{FF2B5EF4-FFF2-40B4-BE49-F238E27FC236}">
                <a16:creationId xmlns:a16="http://schemas.microsoft.com/office/drawing/2014/main" id="{12FD1E8C-A145-4F79-85D0-118B7CF55E82}"/>
              </a:ext>
            </a:extLst>
          </p:cNvPr>
          <p:cNvSpPr>
            <a:spLocks noGrp="1"/>
          </p:cNvSpPr>
          <p:nvPr>
            <p:ph type="body" sz="quarter" idx="10"/>
          </p:nvPr>
        </p:nvSpPr>
        <p:spPr/>
        <p:txBody>
          <a:bodyPr/>
          <a:lstStyle/>
          <a:p>
            <a:endParaRPr lang="en-GB"/>
          </a:p>
        </p:txBody>
      </p:sp>
      <p:sp>
        <p:nvSpPr>
          <p:cNvPr id="8" name="Rectangle 7">
            <a:extLst>
              <a:ext uri="{FF2B5EF4-FFF2-40B4-BE49-F238E27FC236}">
                <a16:creationId xmlns:a16="http://schemas.microsoft.com/office/drawing/2014/main" id="{23883655-EC3C-40EF-A4EF-49C7D29DBEF0}"/>
              </a:ext>
            </a:extLst>
          </p:cNvPr>
          <p:cNvSpPr/>
          <p:nvPr/>
        </p:nvSpPr>
        <p:spPr>
          <a:xfrm>
            <a:off x="1291389" y="1815996"/>
            <a:ext cx="7058526" cy="2308324"/>
          </a:xfrm>
          <a:prstGeom prst="rect">
            <a:avLst/>
          </a:prstGeom>
        </p:spPr>
        <p:txBody>
          <a:bodyPr wrap="square" anchor="t">
            <a:spAutoFit/>
          </a:bodyPr>
          <a:lstStyle/>
          <a:p>
            <a:pPr algn="ctr"/>
            <a:r>
              <a:rPr lang="en-GB" sz="2400" b="1"/>
              <a:t>Students now have the opportunity to construct a </a:t>
            </a:r>
            <a:r>
              <a:rPr lang="en-GB" sz="2400" b="1">
                <a:solidFill>
                  <a:srgbClr val="007A53"/>
                </a:solidFill>
              </a:rPr>
              <a:t>basic stethoscope</a:t>
            </a:r>
            <a:r>
              <a:rPr lang="en-US" sz="2400" b="1"/>
              <a:t>. They can listen to each other’s hearts and learn how a real stethoscope works. U</a:t>
            </a:r>
            <a:r>
              <a:rPr lang="en-GB" sz="2400" b="1"/>
              <a:t>se our </a:t>
            </a:r>
            <a:r>
              <a:rPr lang="en-GB" sz="2400" b="1">
                <a:solidFill>
                  <a:srgbClr val="008453"/>
                </a:solidFill>
              </a:rPr>
              <a:t>downloadable worksheet</a:t>
            </a:r>
            <a:r>
              <a:rPr lang="en-GB" sz="2400" b="1"/>
              <a:t> which can be found on the St John Ambulance website. </a:t>
            </a:r>
          </a:p>
        </p:txBody>
      </p:sp>
    </p:spTree>
    <p:extLst>
      <p:ext uri="{BB962C8B-B14F-4D97-AF65-F5344CB8AC3E}">
        <p14:creationId xmlns:p14="http://schemas.microsoft.com/office/powerpoint/2010/main" val="264104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49EFF23B-2A98-40AB-AA49-87277F8DD407}"/>
              </a:ext>
            </a:extLst>
          </p:cNvPr>
          <p:cNvSpPr>
            <a:spLocks noGrp="1"/>
          </p:cNvSpPr>
          <p:nvPr>
            <p:ph idx="15"/>
          </p:nvPr>
        </p:nvSpPr>
        <p:spPr>
          <a:xfrm>
            <a:off x="491629" y="478795"/>
            <a:ext cx="8000618" cy="551146"/>
          </a:xfrm>
        </p:spPr>
        <p:txBody>
          <a:bodyPr/>
          <a:lstStyle/>
          <a:p>
            <a:r>
              <a:rPr lang="en-GB"/>
              <a:t>Watch this video </a:t>
            </a:r>
            <a:r>
              <a:rPr lang="en-GB" sz="1400"/>
              <a:t>(warning content contains scenes of bleeding)</a:t>
            </a:r>
          </a:p>
        </p:txBody>
      </p:sp>
      <p:sp>
        <p:nvSpPr>
          <p:cNvPr id="2" name="Text Placeholder 1">
            <a:extLst>
              <a:ext uri="{FF2B5EF4-FFF2-40B4-BE49-F238E27FC236}">
                <a16:creationId xmlns:a16="http://schemas.microsoft.com/office/drawing/2014/main" id="{F049EAF1-D2AD-426D-9828-962630167F99}"/>
              </a:ext>
            </a:extLst>
          </p:cNvPr>
          <p:cNvSpPr>
            <a:spLocks noGrp="1"/>
          </p:cNvSpPr>
          <p:nvPr>
            <p:ph type="body" sz="quarter" idx="10"/>
          </p:nvPr>
        </p:nvSpPr>
        <p:spPr/>
        <p:txBody>
          <a:bodyPr/>
          <a:lstStyle/>
          <a:p>
            <a:r>
              <a:rPr lang="en-GB" dirty="0"/>
              <a:t>KS4 – Bleeding </a:t>
            </a:r>
          </a:p>
        </p:txBody>
      </p:sp>
      <p:sp>
        <p:nvSpPr>
          <p:cNvPr id="3" name="Rectangle 2">
            <a:extLst>
              <a:ext uri="{FF2B5EF4-FFF2-40B4-BE49-F238E27FC236}">
                <a16:creationId xmlns:a16="http://schemas.microsoft.com/office/drawing/2014/main" id="{05C6FD36-4563-4961-9A8F-1FF308259831}"/>
              </a:ext>
            </a:extLst>
          </p:cNvPr>
          <p:cNvSpPr/>
          <p:nvPr/>
        </p:nvSpPr>
        <p:spPr>
          <a:xfrm>
            <a:off x="1290040" y="2213633"/>
            <a:ext cx="6571030" cy="646331"/>
          </a:xfrm>
          <a:prstGeom prst="rect">
            <a:avLst/>
          </a:prstGeom>
        </p:spPr>
        <p:txBody>
          <a:bodyPr wrap="none" anchor="t">
            <a:spAutoFit/>
          </a:bodyPr>
          <a:lstStyle/>
          <a:p>
            <a:r>
              <a:rPr lang="en-GB" sz="3600" b="1">
                <a:cs typeface="Arial"/>
                <a:hlinkClick r:id="rId3"/>
              </a:rPr>
              <a:t>MINOR BLEED: NOSEBLEED</a:t>
            </a:r>
            <a:endParaRPr lang="en-GB" sz="3600" b="1"/>
          </a:p>
        </p:txBody>
      </p:sp>
    </p:spTree>
    <p:extLst>
      <p:ext uri="{BB962C8B-B14F-4D97-AF65-F5344CB8AC3E}">
        <p14:creationId xmlns:p14="http://schemas.microsoft.com/office/powerpoint/2010/main" val="73188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794C2F-C34E-403C-B119-9DD05EF79227}"/>
              </a:ext>
            </a:extLst>
          </p:cNvPr>
          <p:cNvSpPr>
            <a:spLocks noGrp="1"/>
          </p:cNvSpPr>
          <p:nvPr>
            <p:ph idx="16"/>
          </p:nvPr>
        </p:nvSpPr>
        <p:spPr>
          <a:xfrm>
            <a:off x="491630" y="478795"/>
            <a:ext cx="2195424" cy="551146"/>
          </a:xfrm>
        </p:spPr>
        <p:txBody>
          <a:bodyPr/>
          <a:lstStyle/>
          <a:p>
            <a:r>
              <a:rPr lang="en-US"/>
              <a:t>Bleeding</a:t>
            </a:r>
          </a:p>
        </p:txBody>
      </p:sp>
      <p:sp>
        <p:nvSpPr>
          <p:cNvPr id="4" name="Text Placeholder 3">
            <a:extLst>
              <a:ext uri="{FF2B5EF4-FFF2-40B4-BE49-F238E27FC236}">
                <a16:creationId xmlns:a16="http://schemas.microsoft.com/office/drawing/2014/main" id="{7D54B374-BBE8-483E-BE73-3398F57CC083}"/>
              </a:ext>
            </a:extLst>
          </p:cNvPr>
          <p:cNvSpPr>
            <a:spLocks noGrp="1"/>
          </p:cNvSpPr>
          <p:nvPr>
            <p:ph type="body" sz="quarter" idx="10"/>
          </p:nvPr>
        </p:nvSpPr>
        <p:spPr/>
        <p:txBody>
          <a:bodyPr/>
          <a:lstStyle/>
          <a:p>
            <a:endParaRPr lang="en-US"/>
          </a:p>
        </p:txBody>
      </p:sp>
      <p:sp>
        <p:nvSpPr>
          <p:cNvPr id="5" name="Rectangle 4">
            <a:extLst>
              <a:ext uri="{FF2B5EF4-FFF2-40B4-BE49-F238E27FC236}">
                <a16:creationId xmlns:a16="http://schemas.microsoft.com/office/drawing/2014/main" id="{104EEABA-3F2F-48AD-80BC-D63D6737D21F}"/>
              </a:ext>
              <a:ext uri="{C183D7F6-B498-43B3-948B-1728B52AA6E4}">
                <adec:decorative xmlns:adec="http://schemas.microsoft.com/office/drawing/2017/decorative" val="1"/>
              </a:ext>
            </a:extLst>
          </p:cNvPr>
          <p:cNvSpPr/>
          <p:nvPr/>
        </p:nvSpPr>
        <p:spPr>
          <a:xfrm>
            <a:off x="1252845" y="1419726"/>
            <a:ext cx="6761747" cy="3064042"/>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483D521A-DCA0-43CC-A2A5-B5A42E6DC2E4}"/>
              </a:ext>
            </a:extLst>
          </p:cNvPr>
          <p:cNvSpPr txBox="1"/>
          <p:nvPr/>
        </p:nvSpPr>
        <p:spPr>
          <a:xfrm>
            <a:off x="1252845" y="1748588"/>
            <a:ext cx="6761747" cy="2215991"/>
          </a:xfrm>
          <a:prstGeom prst="rect">
            <a:avLst/>
          </a:prstGeom>
          <a:noFill/>
        </p:spPr>
        <p:txBody>
          <a:bodyPr wrap="square" rtlCol="0">
            <a:spAutoFit/>
          </a:bodyPr>
          <a:lstStyle/>
          <a:p>
            <a:pPr algn="ctr"/>
            <a:r>
              <a:rPr lang="en-GB" sz="4600"/>
              <a:t>A short course to learn how to help someone who is bleeding.</a:t>
            </a:r>
          </a:p>
        </p:txBody>
      </p:sp>
      <p:pic>
        <p:nvPicPr>
          <p:cNvPr id="7" name="Picture 6">
            <a:extLst>
              <a:ext uri="{FF2B5EF4-FFF2-40B4-BE49-F238E27FC236}">
                <a16:creationId xmlns:a16="http://schemas.microsoft.com/office/drawing/2014/main" id="{4F2C1593-E37D-4648-93E5-5F8874D297E8}"/>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2696" y="651570"/>
            <a:ext cx="2125579" cy="1195638"/>
          </a:xfrm>
          <a:prstGeom prst="rect">
            <a:avLst/>
          </a:prstGeom>
        </p:spPr>
      </p:pic>
      <p:pic>
        <p:nvPicPr>
          <p:cNvPr id="8" name="Picture 7">
            <a:extLst>
              <a:ext uri="{FF2B5EF4-FFF2-40B4-BE49-F238E27FC236}">
                <a16:creationId xmlns:a16="http://schemas.microsoft.com/office/drawing/2014/main" id="{04267805-D15C-4138-B06D-C22DA89C08C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318" y="4151659"/>
            <a:ext cx="840187" cy="841447"/>
          </a:xfrm>
          <a:prstGeom prst="rect">
            <a:avLst/>
          </a:prstGeom>
        </p:spPr>
      </p:pic>
    </p:spTree>
    <p:extLst>
      <p:ext uri="{BB962C8B-B14F-4D97-AF65-F5344CB8AC3E}">
        <p14:creationId xmlns:p14="http://schemas.microsoft.com/office/powerpoint/2010/main" val="2096618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794C2F-C34E-403C-B119-9DD05EF79227}"/>
              </a:ext>
            </a:extLst>
          </p:cNvPr>
          <p:cNvSpPr>
            <a:spLocks noGrp="1"/>
          </p:cNvSpPr>
          <p:nvPr>
            <p:ph idx="16"/>
          </p:nvPr>
        </p:nvSpPr>
        <p:spPr>
          <a:xfrm>
            <a:off x="491629" y="478795"/>
            <a:ext cx="4617782" cy="551146"/>
          </a:xfrm>
        </p:spPr>
        <p:txBody>
          <a:bodyPr/>
          <a:lstStyle/>
          <a:p>
            <a:r>
              <a:rPr lang="en-US"/>
              <a:t>Learning outcomes</a:t>
            </a:r>
          </a:p>
        </p:txBody>
      </p:sp>
      <p:sp>
        <p:nvSpPr>
          <p:cNvPr id="4" name="Text Placeholder 3">
            <a:extLst>
              <a:ext uri="{FF2B5EF4-FFF2-40B4-BE49-F238E27FC236}">
                <a16:creationId xmlns:a16="http://schemas.microsoft.com/office/drawing/2014/main" id="{7D54B374-BBE8-483E-BE73-3398F57CC083}"/>
              </a:ext>
            </a:extLst>
          </p:cNvPr>
          <p:cNvSpPr>
            <a:spLocks noGrp="1"/>
          </p:cNvSpPr>
          <p:nvPr>
            <p:ph type="body" sz="quarter" idx="10"/>
          </p:nvPr>
        </p:nvSpPr>
        <p:spPr/>
        <p:txBody>
          <a:bodyPr/>
          <a:lstStyle/>
          <a:p>
            <a:endParaRPr lang="en-US"/>
          </a:p>
        </p:txBody>
      </p:sp>
      <p:sp>
        <p:nvSpPr>
          <p:cNvPr id="8" name="TextBox 7">
            <a:extLst>
              <a:ext uri="{FF2B5EF4-FFF2-40B4-BE49-F238E27FC236}">
                <a16:creationId xmlns:a16="http://schemas.microsoft.com/office/drawing/2014/main" id="{B151BFFA-C000-42D8-B32D-9865F53FC1D9}"/>
              </a:ext>
            </a:extLst>
          </p:cNvPr>
          <p:cNvSpPr txBox="1">
            <a:spLocks noChangeAspect="1"/>
          </p:cNvSpPr>
          <p:nvPr/>
        </p:nvSpPr>
        <p:spPr>
          <a:xfrm>
            <a:off x="491631" y="1614459"/>
            <a:ext cx="7709355" cy="2793862"/>
          </a:xfrm>
          <a:prstGeom prst="rect">
            <a:avLst/>
          </a:prstGeom>
          <a:noFill/>
        </p:spPr>
        <p:txBody>
          <a:bodyPr wrap="square" lIns="74441" tIns="37221" rIns="74441" bIns="37221" rtlCol="0" anchor="t">
            <a:spAutoFit/>
          </a:bodyPr>
          <a:lstStyle/>
          <a:p>
            <a:pPr marL="365125" indent="-365125">
              <a:spcAft>
                <a:spcPts val="488"/>
              </a:spcAft>
              <a:buClr>
                <a:schemeClr val="tx2"/>
              </a:buClr>
              <a:buSzPct val="100000"/>
              <a:buFont typeface="Lucida Grande"/>
              <a:buChar char="➤"/>
            </a:pPr>
            <a:r>
              <a:rPr lang="en-GB" sz="2000" b="1">
                <a:ea typeface="+mn-lt"/>
                <a:cs typeface="+mn-lt"/>
              </a:rPr>
              <a:t>I can describe the signs and symptoms of internal and external bleeding</a:t>
            </a:r>
          </a:p>
          <a:p>
            <a:pPr marL="365745" indent="-365745">
              <a:spcAft>
                <a:spcPts val="488"/>
              </a:spcAft>
              <a:buClr>
                <a:schemeClr val="tx2"/>
              </a:buClr>
              <a:buSzPct val="100000"/>
              <a:buFont typeface="Lucida Grande"/>
              <a:buChar char="➤"/>
            </a:pPr>
            <a:endParaRPr lang="en-US" sz="2000" b="1"/>
          </a:p>
          <a:p>
            <a:pPr marL="365125" indent="-365125">
              <a:spcAft>
                <a:spcPts val="488"/>
              </a:spcAft>
              <a:buClr>
                <a:schemeClr val="tx2"/>
              </a:buClr>
              <a:buSzPct val="100000"/>
              <a:buFont typeface="Lucida Grande"/>
              <a:buChar char="➤"/>
            </a:pPr>
            <a:r>
              <a:rPr lang="en-US" sz="2000" b="1"/>
              <a:t>I can assess and provide first aid to a casualty who is bleeding</a:t>
            </a:r>
            <a:endParaRPr lang="en-US" sz="2000" b="1">
              <a:cs typeface="Arial"/>
            </a:endParaRPr>
          </a:p>
          <a:p>
            <a:pPr>
              <a:spcAft>
                <a:spcPts val="488"/>
              </a:spcAft>
              <a:buClr>
                <a:schemeClr val="tx2"/>
              </a:buClr>
              <a:buSzPct val="100000"/>
            </a:pPr>
            <a:endParaRPr lang="en-US" sz="2000" b="1"/>
          </a:p>
          <a:p>
            <a:pPr marL="365125" indent="-365125">
              <a:spcAft>
                <a:spcPts val="488"/>
              </a:spcAft>
              <a:buClr>
                <a:schemeClr val="tx2"/>
              </a:buClr>
              <a:buSzPct val="100000"/>
              <a:buFont typeface="Lucida Grande"/>
              <a:buChar char="➤"/>
            </a:pPr>
            <a:r>
              <a:rPr lang="en-US" sz="2000" b="1"/>
              <a:t>I can seek medical help if required for a casualty who is bleeding</a:t>
            </a:r>
            <a:endParaRPr lang="en-US" sz="2000" b="1">
              <a:cs typeface="Arial"/>
            </a:endParaRPr>
          </a:p>
        </p:txBody>
      </p:sp>
    </p:spTree>
    <p:extLst>
      <p:ext uri="{BB962C8B-B14F-4D97-AF65-F5344CB8AC3E}">
        <p14:creationId xmlns:p14="http://schemas.microsoft.com/office/powerpoint/2010/main" val="281358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7747736-38B3-480F-99DC-198A3506B837}"/>
              </a:ext>
            </a:extLst>
          </p:cNvPr>
          <p:cNvSpPr>
            <a:spLocks noGrp="1"/>
          </p:cNvSpPr>
          <p:nvPr>
            <p:ph idx="16"/>
          </p:nvPr>
        </p:nvSpPr>
        <p:spPr>
          <a:xfrm>
            <a:off x="493200" y="478800"/>
            <a:ext cx="4864622" cy="551146"/>
          </a:xfrm>
        </p:spPr>
        <p:txBody>
          <a:bodyPr lIns="74441" tIns="37221" rIns="74441" bIns="37221" anchor="t"/>
          <a:lstStyle/>
          <a:p>
            <a:r>
              <a:rPr lang="en-GB"/>
              <a:t>Blood starter activity</a:t>
            </a:r>
          </a:p>
        </p:txBody>
      </p:sp>
      <p:sp>
        <p:nvSpPr>
          <p:cNvPr id="5" name="Content Placeholder 4">
            <a:extLst>
              <a:ext uri="{FF2B5EF4-FFF2-40B4-BE49-F238E27FC236}">
                <a16:creationId xmlns:a16="http://schemas.microsoft.com/office/drawing/2014/main" id="{FE2987E1-C6DC-4E42-BAB9-4C4311CEEBB3}"/>
              </a:ext>
            </a:extLst>
          </p:cNvPr>
          <p:cNvSpPr>
            <a:spLocks noGrp="1"/>
          </p:cNvSpPr>
          <p:nvPr>
            <p:ph idx="17"/>
          </p:nvPr>
        </p:nvSpPr>
        <p:spPr>
          <a:xfrm>
            <a:off x="493200" y="1029946"/>
            <a:ext cx="3744767" cy="551146"/>
          </a:xfrm>
        </p:spPr>
        <p:txBody>
          <a:bodyPr/>
          <a:lstStyle/>
          <a:p>
            <a:r>
              <a:rPr lang="en-GB"/>
              <a:t>Have a guess…</a:t>
            </a:r>
          </a:p>
        </p:txBody>
      </p:sp>
      <p:sp>
        <p:nvSpPr>
          <p:cNvPr id="3" name="Text Placeholder 2">
            <a:extLst>
              <a:ext uri="{FF2B5EF4-FFF2-40B4-BE49-F238E27FC236}">
                <a16:creationId xmlns:a16="http://schemas.microsoft.com/office/drawing/2014/main" id="{DBED51D5-BE5F-4A78-A254-F3E52C9D0FB1}"/>
              </a:ext>
            </a:extLst>
          </p:cNvPr>
          <p:cNvSpPr>
            <a:spLocks noGrp="1"/>
          </p:cNvSpPr>
          <p:nvPr>
            <p:ph type="body" sz="quarter" idx="10"/>
          </p:nvPr>
        </p:nvSpPr>
        <p:spPr/>
        <p:txBody>
          <a:bodyPr/>
          <a:lstStyle/>
          <a:p>
            <a:endParaRPr lang="en-GB"/>
          </a:p>
        </p:txBody>
      </p:sp>
      <p:sp>
        <p:nvSpPr>
          <p:cNvPr id="6" name="Rectangle 5">
            <a:extLst>
              <a:ext uri="{FF2B5EF4-FFF2-40B4-BE49-F238E27FC236}">
                <a16:creationId xmlns:a16="http://schemas.microsoft.com/office/drawing/2014/main" id="{F38EDB98-40DA-4682-9C74-4BB3D31B30A9}"/>
              </a:ext>
            </a:extLst>
          </p:cNvPr>
          <p:cNvSpPr/>
          <p:nvPr/>
        </p:nvSpPr>
        <p:spPr>
          <a:xfrm>
            <a:off x="490604" y="1794346"/>
            <a:ext cx="8001000" cy="2652008"/>
          </a:xfrm>
          <a:prstGeom prst="rect">
            <a:avLst/>
          </a:prstGeom>
        </p:spPr>
        <p:txBody>
          <a:bodyPr wrap="square" anchor="t">
            <a:spAutoFit/>
          </a:bodyPr>
          <a:lstStyle/>
          <a:p>
            <a:pPr marL="271126" lvl="1" indent="-271126">
              <a:spcBef>
                <a:spcPts val="378"/>
              </a:spcBef>
              <a:spcAft>
                <a:spcPts val="378"/>
              </a:spcAft>
              <a:buClr>
                <a:srgbClr val="007A53"/>
              </a:buClr>
              <a:buFont typeface="Wingdings 3" panose="05040102010807070707" pitchFamily="18" charset="2"/>
              <a:buChar char=""/>
              <a:defRPr/>
            </a:pPr>
            <a:r>
              <a:rPr lang="en-GB" sz="1900">
                <a:solidFill>
                  <a:prstClr val="black"/>
                </a:solidFill>
              </a:rPr>
              <a:t>What percentage of the human body is made up of blood?</a:t>
            </a:r>
          </a:p>
          <a:p>
            <a:pPr marL="271126" lvl="1" indent="-271126">
              <a:spcBef>
                <a:spcPts val="378"/>
              </a:spcBef>
              <a:spcAft>
                <a:spcPts val="378"/>
              </a:spcAft>
              <a:buClr>
                <a:srgbClr val="007A53"/>
              </a:buClr>
              <a:buFont typeface="Wingdings 3" panose="05040102010807070707" pitchFamily="18" charset="2"/>
              <a:buChar char=""/>
              <a:defRPr/>
            </a:pPr>
            <a:r>
              <a:rPr lang="en-GB" sz="1900">
                <a:solidFill>
                  <a:prstClr val="black"/>
                </a:solidFill>
              </a:rPr>
              <a:t>Does your blood contain gold?</a:t>
            </a:r>
          </a:p>
          <a:p>
            <a:pPr marL="270510" lvl="1" indent="-270510">
              <a:spcBef>
                <a:spcPts val="378"/>
              </a:spcBef>
              <a:spcAft>
                <a:spcPts val="378"/>
              </a:spcAft>
              <a:buClr>
                <a:srgbClr val="007A53"/>
              </a:buClr>
              <a:buFont typeface="Wingdings 3" panose="05040102010807070707" pitchFamily="18" charset="2"/>
              <a:buChar char=""/>
              <a:defRPr/>
            </a:pPr>
            <a:r>
              <a:rPr lang="en-GB" sz="1900"/>
              <a:t>How many kilometres would an adult's blood vessels stretch if they were laid out in a single line?</a:t>
            </a:r>
            <a:endParaRPr lang="en-GB" sz="1900">
              <a:cs typeface="Arial"/>
            </a:endParaRPr>
          </a:p>
          <a:p>
            <a:pPr marL="271126" lvl="1" indent="-271126">
              <a:spcBef>
                <a:spcPts val="378"/>
              </a:spcBef>
              <a:spcAft>
                <a:spcPts val="378"/>
              </a:spcAft>
              <a:buClr>
                <a:srgbClr val="007A53"/>
              </a:buClr>
              <a:buFont typeface="Wingdings 3" panose="05040102010807070707" pitchFamily="18" charset="2"/>
              <a:buChar char=""/>
              <a:defRPr/>
            </a:pPr>
            <a:r>
              <a:rPr lang="en-GB" sz="1900">
                <a:solidFill>
                  <a:prstClr val="black"/>
                </a:solidFill>
              </a:rPr>
              <a:t>Is all blood red?</a:t>
            </a:r>
          </a:p>
          <a:p>
            <a:pPr marL="271126" lvl="1" indent="-271126">
              <a:spcBef>
                <a:spcPts val="378"/>
              </a:spcBef>
              <a:spcAft>
                <a:spcPts val="378"/>
              </a:spcAft>
              <a:buClr>
                <a:srgbClr val="007A53"/>
              </a:buClr>
              <a:buFont typeface="Wingdings 3" panose="05040102010807070707" pitchFamily="18" charset="2"/>
              <a:buChar char=""/>
              <a:defRPr/>
            </a:pPr>
            <a:r>
              <a:rPr lang="en-GB" sz="1900">
                <a:solidFill>
                  <a:prstClr val="black"/>
                </a:solidFill>
              </a:rPr>
              <a:t>How many litres of blood are in an average adult?</a:t>
            </a:r>
          </a:p>
          <a:p>
            <a:pPr marL="271126" lvl="1" indent="-271126">
              <a:spcBef>
                <a:spcPts val="378"/>
              </a:spcBef>
              <a:spcAft>
                <a:spcPts val="378"/>
              </a:spcAft>
              <a:buClr>
                <a:srgbClr val="007A53"/>
              </a:buClr>
              <a:buFont typeface="Wingdings 3" panose="05040102010807070707" pitchFamily="18" charset="2"/>
              <a:buChar char=""/>
              <a:defRPr/>
            </a:pPr>
            <a:r>
              <a:rPr lang="en-GB" sz="1900">
                <a:solidFill>
                  <a:prstClr val="black"/>
                </a:solidFill>
              </a:rPr>
              <a:t>Does blood keep us warm or cool?</a:t>
            </a:r>
          </a:p>
        </p:txBody>
      </p:sp>
      <p:sp>
        <p:nvSpPr>
          <p:cNvPr id="7" name="Rectangle 6">
            <a:extLst>
              <a:ext uri="{FF2B5EF4-FFF2-40B4-BE49-F238E27FC236}">
                <a16:creationId xmlns:a16="http://schemas.microsoft.com/office/drawing/2014/main" id="{F5E36795-B18E-4EBF-B113-627AE63A316B}"/>
              </a:ext>
              <a:ext uri="{C183D7F6-B498-43B3-948B-1728B52AA6E4}">
                <adec:decorative xmlns:adec="http://schemas.microsoft.com/office/drawing/2017/decorative" val="1"/>
              </a:ext>
            </a:extLst>
          </p:cNvPr>
          <p:cNvSpPr/>
          <p:nvPr/>
        </p:nvSpPr>
        <p:spPr>
          <a:xfrm>
            <a:off x="490605" y="1706917"/>
            <a:ext cx="7610659" cy="2739438"/>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82143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8F08A0-A202-4B85-BA61-089B7D6EC6FE}"/>
              </a:ext>
            </a:extLst>
          </p:cNvPr>
          <p:cNvSpPr>
            <a:spLocks noGrp="1"/>
          </p:cNvSpPr>
          <p:nvPr>
            <p:ph idx="16"/>
          </p:nvPr>
        </p:nvSpPr>
        <p:spPr>
          <a:xfrm>
            <a:off x="491630" y="478795"/>
            <a:ext cx="1513634" cy="551146"/>
          </a:xfrm>
        </p:spPr>
        <p:txBody>
          <a:bodyPr/>
          <a:lstStyle/>
          <a:p>
            <a:r>
              <a:rPr lang="en-GB"/>
              <a:t>Blood</a:t>
            </a:r>
          </a:p>
        </p:txBody>
      </p:sp>
      <p:sp>
        <p:nvSpPr>
          <p:cNvPr id="4" name="Text Placeholder 3">
            <a:extLst>
              <a:ext uri="{FF2B5EF4-FFF2-40B4-BE49-F238E27FC236}">
                <a16:creationId xmlns:a16="http://schemas.microsoft.com/office/drawing/2014/main" id="{07BD64FC-A410-4035-B725-F09E8CD34684}"/>
              </a:ext>
            </a:extLst>
          </p:cNvPr>
          <p:cNvSpPr>
            <a:spLocks noGrp="1"/>
          </p:cNvSpPr>
          <p:nvPr>
            <p:ph type="body" sz="quarter" idx="10"/>
          </p:nvPr>
        </p:nvSpPr>
        <p:spPr/>
        <p:txBody>
          <a:bodyPr/>
          <a:lstStyle/>
          <a:p>
            <a:endParaRPr lang="en-GB"/>
          </a:p>
        </p:txBody>
      </p:sp>
      <p:sp>
        <p:nvSpPr>
          <p:cNvPr id="11" name="Rectangle 10">
            <a:extLst>
              <a:ext uri="{FF2B5EF4-FFF2-40B4-BE49-F238E27FC236}">
                <a16:creationId xmlns:a16="http://schemas.microsoft.com/office/drawing/2014/main" id="{F088079F-396B-407D-8FEC-38700DBFE730}"/>
              </a:ext>
              <a:ext uri="{C183D7F6-B498-43B3-948B-1728B52AA6E4}">
                <adec:decorative xmlns:adec="http://schemas.microsoft.com/office/drawing/2017/decorative" val="1"/>
              </a:ext>
            </a:extLst>
          </p:cNvPr>
          <p:cNvSpPr/>
          <p:nvPr/>
        </p:nvSpPr>
        <p:spPr>
          <a:xfrm>
            <a:off x="505328" y="1187118"/>
            <a:ext cx="5959642" cy="3144451"/>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DBBCC606-5FDF-4F02-970B-A5224A0F8D9E}"/>
              </a:ext>
            </a:extLst>
          </p:cNvPr>
          <p:cNvSpPr/>
          <p:nvPr/>
        </p:nvSpPr>
        <p:spPr>
          <a:xfrm>
            <a:off x="569496" y="1187118"/>
            <a:ext cx="5855538" cy="3208571"/>
          </a:xfrm>
          <a:prstGeom prst="rect">
            <a:avLst/>
          </a:prstGeom>
        </p:spPr>
        <p:txBody>
          <a:bodyPr wrap="square" anchor="t">
            <a:spAutoFit/>
          </a:bodyPr>
          <a:lstStyle/>
          <a:p>
            <a:r>
              <a:rPr lang="en-GB" sz="1900" b="1">
                <a:solidFill>
                  <a:srgbClr val="190F2F"/>
                </a:solidFill>
                <a:cs typeface="Times"/>
              </a:rPr>
              <a:t>Basic anatomy: </a:t>
            </a:r>
            <a:endParaRPr lang="en-GB" sz="1900">
              <a:solidFill>
                <a:srgbClr val="190F2F"/>
              </a:solidFill>
              <a:cs typeface="Times"/>
            </a:endParaRPr>
          </a:p>
          <a:p>
            <a:pPr marL="365745" indent="-365745">
              <a:spcAft>
                <a:spcPts val="488"/>
              </a:spcAft>
              <a:buClr>
                <a:schemeClr val="tx2"/>
              </a:buClr>
              <a:buSzPct val="100000"/>
              <a:buFont typeface="Lucida Grande"/>
              <a:buChar char="➤"/>
            </a:pPr>
            <a:r>
              <a:rPr lang="en-GB" sz="1900">
                <a:solidFill>
                  <a:srgbClr val="190F2F"/>
                </a:solidFill>
                <a:cs typeface="Times"/>
              </a:rPr>
              <a:t>Blood contains lots of different things and circulates around inside our body. It provides our body with the things we need to survive.</a:t>
            </a:r>
            <a:br>
              <a:rPr lang="en-GB" sz="1900">
                <a:solidFill>
                  <a:srgbClr val="190F2F"/>
                </a:solidFill>
                <a:cs typeface="Times"/>
              </a:rPr>
            </a:br>
            <a:endParaRPr lang="en-US" sz="1900" b="1"/>
          </a:p>
          <a:p>
            <a:pPr marL="365745" indent="-365745">
              <a:spcAft>
                <a:spcPts val="488"/>
              </a:spcAft>
              <a:buClr>
                <a:schemeClr val="tx2"/>
              </a:buClr>
              <a:buSzPct val="100000"/>
              <a:buFont typeface="Lucida Grande"/>
              <a:buChar char="➤"/>
            </a:pPr>
            <a:r>
              <a:rPr lang="en-GB" sz="1900">
                <a:solidFill>
                  <a:srgbClr val="190F2F"/>
                </a:solidFill>
                <a:cs typeface="Times"/>
              </a:rPr>
              <a:t>The </a:t>
            </a:r>
            <a:r>
              <a:rPr lang="en-GB" sz="1900" b="1">
                <a:solidFill>
                  <a:srgbClr val="190F2F"/>
                </a:solidFill>
                <a:cs typeface="Times"/>
              </a:rPr>
              <a:t>H_ _ _ _ </a:t>
            </a:r>
            <a:r>
              <a:rPr lang="en-GB" sz="1900">
                <a:solidFill>
                  <a:srgbClr val="190F2F"/>
                </a:solidFill>
                <a:cs typeface="Times"/>
              </a:rPr>
              <a:t>pumps blood around the body.</a:t>
            </a:r>
            <a:br>
              <a:rPr lang="en-GB" sz="1900">
                <a:solidFill>
                  <a:srgbClr val="190F2F"/>
                </a:solidFill>
                <a:cs typeface="Times"/>
              </a:rPr>
            </a:br>
            <a:endParaRPr lang="en-GB" sz="1900">
              <a:solidFill>
                <a:srgbClr val="190F2F"/>
              </a:solidFill>
              <a:cs typeface="Times"/>
            </a:endParaRPr>
          </a:p>
          <a:p>
            <a:pPr marL="365125" indent="-365125">
              <a:spcAft>
                <a:spcPts val="488"/>
              </a:spcAft>
              <a:buClr>
                <a:schemeClr val="tx2"/>
              </a:buClr>
              <a:buSzPct val="100000"/>
              <a:buFont typeface="Lucida Grande"/>
              <a:buChar char="➤"/>
            </a:pPr>
            <a:r>
              <a:rPr lang="en-GB" sz="1900">
                <a:solidFill>
                  <a:srgbClr val="190F2F"/>
                </a:solidFill>
                <a:cs typeface="Times"/>
              </a:rPr>
              <a:t>Blood travels around the body inside of blood</a:t>
            </a:r>
            <a:br>
              <a:rPr lang="en-GB" sz="1900">
                <a:solidFill>
                  <a:srgbClr val="190F2F"/>
                </a:solidFill>
                <a:cs typeface="Times"/>
              </a:rPr>
            </a:br>
            <a:r>
              <a:rPr lang="en-GB" sz="1900" b="1">
                <a:solidFill>
                  <a:srgbClr val="190F2F"/>
                </a:solidFill>
                <a:cs typeface="Times"/>
              </a:rPr>
              <a:t>V_ _ _ _ _ _</a:t>
            </a:r>
            <a:r>
              <a:rPr lang="en-GB" sz="1900">
                <a:solidFill>
                  <a:srgbClr val="190F2F"/>
                </a:solidFill>
                <a:cs typeface="Times"/>
              </a:rPr>
              <a:t> which are all different sizes. These are called arteries, veins and capillaries.</a:t>
            </a:r>
          </a:p>
        </p:txBody>
      </p:sp>
      <p:pic>
        <p:nvPicPr>
          <p:cNvPr id="7" name="Picture 6">
            <a:extLst>
              <a:ext uri="{FF2B5EF4-FFF2-40B4-BE49-F238E27FC236}">
                <a16:creationId xmlns:a16="http://schemas.microsoft.com/office/drawing/2014/main" id="{B69783B4-BD7B-4CEA-9344-DFB3938ED52B}"/>
              </a:ext>
              <a:ext uri="{C183D7F6-B498-43B3-948B-1728B52AA6E4}">
                <adec:decorative xmlns:adec="http://schemas.microsoft.com/office/drawing/2017/decorative" val="1"/>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6827821" y="1187116"/>
            <a:ext cx="1746687" cy="3493374"/>
          </a:xfrm>
          <a:prstGeom prst="rect">
            <a:avLst/>
          </a:prstGeom>
        </p:spPr>
      </p:pic>
    </p:spTree>
    <p:extLst>
      <p:ext uri="{BB962C8B-B14F-4D97-AF65-F5344CB8AC3E}">
        <p14:creationId xmlns:p14="http://schemas.microsoft.com/office/powerpoint/2010/main" val="2391800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8D5786-D84D-47EA-9C5E-CB917DF84A6E}"/>
              </a:ext>
            </a:extLst>
          </p:cNvPr>
          <p:cNvSpPr>
            <a:spLocks noGrp="1"/>
          </p:cNvSpPr>
          <p:nvPr>
            <p:ph idx="16"/>
          </p:nvPr>
        </p:nvSpPr>
        <p:spPr>
          <a:xfrm>
            <a:off x="491631" y="344346"/>
            <a:ext cx="5523721" cy="551146"/>
          </a:xfrm>
        </p:spPr>
        <p:txBody>
          <a:bodyPr/>
          <a:lstStyle/>
          <a:p>
            <a:r>
              <a:rPr lang="en-GB"/>
              <a:t>Blood mathematics   A7</a:t>
            </a:r>
          </a:p>
        </p:txBody>
      </p:sp>
      <p:sp>
        <p:nvSpPr>
          <p:cNvPr id="4" name="Text Placeholder 3">
            <a:extLst>
              <a:ext uri="{FF2B5EF4-FFF2-40B4-BE49-F238E27FC236}">
                <a16:creationId xmlns:a16="http://schemas.microsoft.com/office/drawing/2014/main" id="{5EBC56A1-FDF3-467C-A8E4-577454A7842B}"/>
              </a:ext>
            </a:extLst>
          </p:cNvPr>
          <p:cNvSpPr>
            <a:spLocks noGrp="1"/>
          </p:cNvSpPr>
          <p:nvPr>
            <p:ph type="body" sz="quarter" idx="10"/>
          </p:nvPr>
        </p:nvSpPr>
        <p:spPr/>
        <p:txBody>
          <a:bodyPr/>
          <a:lstStyle/>
          <a:p>
            <a:endParaRPr lang="en-GB"/>
          </a:p>
        </p:txBody>
      </p:sp>
      <p:sp>
        <p:nvSpPr>
          <p:cNvPr id="6" name="Rectangle 5">
            <a:extLst>
              <a:ext uri="{FF2B5EF4-FFF2-40B4-BE49-F238E27FC236}">
                <a16:creationId xmlns:a16="http://schemas.microsoft.com/office/drawing/2014/main" id="{C6087C6A-56C7-4382-AB80-EC5ACA4942F3}"/>
              </a:ext>
              <a:ext uri="{C183D7F6-B498-43B3-948B-1728B52AA6E4}">
                <adec:decorative xmlns:adec="http://schemas.microsoft.com/office/drawing/2017/decorative" val="1"/>
              </a:ext>
            </a:extLst>
          </p:cNvPr>
          <p:cNvSpPr/>
          <p:nvPr/>
        </p:nvSpPr>
        <p:spPr>
          <a:xfrm>
            <a:off x="954508" y="1122950"/>
            <a:ext cx="7002377" cy="3144451"/>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A2C14B9B-B502-4926-AAFA-FC9B36C3694B}"/>
              </a:ext>
            </a:extLst>
          </p:cNvPr>
          <p:cNvSpPr txBox="1"/>
          <p:nvPr/>
        </p:nvSpPr>
        <p:spPr>
          <a:xfrm>
            <a:off x="954505" y="1122950"/>
            <a:ext cx="7002376" cy="1200329"/>
          </a:xfrm>
          <a:prstGeom prst="rect">
            <a:avLst/>
          </a:prstGeom>
          <a:noFill/>
        </p:spPr>
        <p:txBody>
          <a:bodyPr wrap="square" rtlCol="0" anchor="t">
            <a:spAutoFit/>
          </a:bodyPr>
          <a:lstStyle/>
          <a:p>
            <a:pPr algn="ctr"/>
            <a:r>
              <a:rPr lang="en-GB" sz="2400" b="1"/>
              <a:t>In small groups use the worksheet to complete the pie chart and learn about the contents of our blood.</a:t>
            </a:r>
          </a:p>
        </p:txBody>
      </p:sp>
      <p:graphicFrame>
        <p:nvGraphicFramePr>
          <p:cNvPr id="7" name="Chart 6">
            <a:extLst>
              <a:ext uri="{FF2B5EF4-FFF2-40B4-BE49-F238E27FC236}">
                <a16:creationId xmlns:a16="http://schemas.microsoft.com/office/drawing/2014/main" id="{4A18B845-0DCC-4A1B-B32B-4651EEF9B277}"/>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4022501738"/>
              </p:ext>
            </p:extLst>
          </p:nvPr>
        </p:nvGraphicFramePr>
        <p:xfrm>
          <a:off x="2775284" y="2192177"/>
          <a:ext cx="3240066" cy="2131371"/>
        </p:xfrm>
        <a:graphic>
          <a:graphicData uri="http://schemas.openxmlformats.org/drawingml/2006/chart">
            <c:chart xmlns:c="http://schemas.openxmlformats.org/drawingml/2006/chart" xmlns:r="http://schemas.openxmlformats.org/officeDocument/2006/relationships" r:id="rId2"/>
          </a:graphicData>
        </a:graphic>
      </p:graphicFrame>
      <p:pic>
        <p:nvPicPr>
          <p:cNvPr id="10" name="Picture 9">
            <a:extLst>
              <a:ext uri="{FF2B5EF4-FFF2-40B4-BE49-F238E27FC236}">
                <a16:creationId xmlns:a16="http://schemas.microsoft.com/office/drawing/2014/main" id="{081D47FD-1770-45FE-8ABA-F9C3DE244E2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631" y="3957889"/>
            <a:ext cx="1212373" cy="1268329"/>
          </a:xfrm>
          <a:prstGeom prst="rect">
            <a:avLst/>
          </a:prstGeom>
        </p:spPr>
      </p:pic>
    </p:spTree>
    <p:extLst>
      <p:ext uri="{BB962C8B-B14F-4D97-AF65-F5344CB8AC3E}">
        <p14:creationId xmlns:p14="http://schemas.microsoft.com/office/powerpoint/2010/main" val="867665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3C5755-1004-4C3D-A745-364DA312BC62}"/>
              </a:ext>
            </a:extLst>
          </p:cNvPr>
          <p:cNvSpPr>
            <a:spLocks noGrp="1"/>
          </p:cNvSpPr>
          <p:nvPr>
            <p:ph idx="16"/>
          </p:nvPr>
        </p:nvSpPr>
        <p:spPr>
          <a:xfrm>
            <a:off x="491630" y="478795"/>
            <a:ext cx="4224750" cy="551146"/>
          </a:xfrm>
        </p:spPr>
        <p:txBody>
          <a:bodyPr/>
          <a:lstStyle/>
          <a:p>
            <a:r>
              <a:rPr lang="en-GB"/>
              <a:t>What do you see?</a:t>
            </a:r>
          </a:p>
        </p:txBody>
      </p:sp>
      <p:sp>
        <p:nvSpPr>
          <p:cNvPr id="4" name="Text Placeholder 3">
            <a:extLst>
              <a:ext uri="{FF2B5EF4-FFF2-40B4-BE49-F238E27FC236}">
                <a16:creationId xmlns:a16="http://schemas.microsoft.com/office/drawing/2014/main" id="{DA0D21E0-BEFF-44C8-BF88-428C6E5337B8}"/>
              </a:ext>
            </a:extLst>
          </p:cNvPr>
          <p:cNvSpPr>
            <a:spLocks noGrp="1"/>
          </p:cNvSpPr>
          <p:nvPr>
            <p:ph type="body" sz="quarter" idx="10"/>
          </p:nvPr>
        </p:nvSpPr>
        <p:spPr/>
        <p:txBody>
          <a:bodyPr/>
          <a:lstStyle/>
          <a:p>
            <a:endParaRPr lang="en-GB"/>
          </a:p>
        </p:txBody>
      </p:sp>
      <p:pic>
        <p:nvPicPr>
          <p:cNvPr id="10" name="Picture 9">
            <a:extLst>
              <a:ext uri="{FF2B5EF4-FFF2-40B4-BE49-F238E27FC236}">
                <a16:creationId xmlns:a16="http://schemas.microsoft.com/office/drawing/2014/main" id="{166E012E-0E1C-4DA1-8866-5C451F1270E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4109" y="285966"/>
            <a:ext cx="1120893" cy="1120893"/>
          </a:xfrm>
          <a:prstGeom prst="rect">
            <a:avLst/>
          </a:prstGeom>
        </p:spPr>
      </p:pic>
      <p:pic>
        <p:nvPicPr>
          <p:cNvPr id="12" name="Picture 11">
            <a:extLst>
              <a:ext uri="{FF2B5EF4-FFF2-40B4-BE49-F238E27FC236}">
                <a16:creationId xmlns:a16="http://schemas.microsoft.com/office/drawing/2014/main" id="{25479B37-7144-405B-92EA-A99369EA5E3D}"/>
              </a:ext>
              <a:ext uri="{C183D7F6-B498-43B3-948B-1728B52AA6E4}">
                <adec:decorative xmlns:adec="http://schemas.microsoft.com/office/drawing/2017/decorative" val="1"/>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a:off x="3370748" y="1117191"/>
            <a:ext cx="2059507" cy="4119014"/>
          </a:xfrm>
          <a:prstGeom prst="rect">
            <a:avLst/>
          </a:prstGeom>
        </p:spPr>
      </p:pic>
      <p:pic>
        <p:nvPicPr>
          <p:cNvPr id="2" name="Picture 1">
            <a:extLst>
              <a:ext uri="{FF2B5EF4-FFF2-40B4-BE49-F238E27FC236}">
                <a16:creationId xmlns:a16="http://schemas.microsoft.com/office/drawing/2014/main" id="{A6ED4C9B-9E48-4671-8A56-57060FE7E58B}"/>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926646" y="1505562"/>
            <a:ext cx="1483643" cy="3342272"/>
          </a:xfrm>
          <a:prstGeom prst="rect">
            <a:avLst/>
          </a:prstGeom>
        </p:spPr>
      </p:pic>
      <p:pic>
        <p:nvPicPr>
          <p:cNvPr id="13" name="Picture 12">
            <a:extLst>
              <a:ext uri="{FF2B5EF4-FFF2-40B4-BE49-F238E27FC236}">
                <a16:creationId xmlns:a16="http://schemas.microsoft.com/office/drawing/2014/main" id="{FAB3F2EC-0998-4B2E-892E-ADBE08AE52A0}"/>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3652202">
            <a:off x="4774580" y="2080800"/>
            <a:ext cx="1816792" cy="1814272"/>
          </a:xfrm>
          <a:prstGeom prst="rect">
            <a:avLst/>
          </a:prstGeom>
        </p:spPr>
      </p:pic>
    </p:spTree>
    <p:extLst>
      <p:ext uri="{BB962C8B-B14F-4D97-AF65-F5344CB8AC3E}">
        <p14:creationId xmlns:p14="http://schemas.microsoft.com/office/powerpoint/2010/main" val="4151067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idx="4294967295"/>
          </p:nvPr>
        </p:nvSpPr>
        <p:spPr>
          <a:xfrm>
            <a:off x="561475" y="413003"/>
            <a:ext cx="4523427" cy="610107"/>
          </a:xfrm>
          <a:prstGeom prst="rect">
            <a:avLst/>
          </a:prstGeom>
          <a:solidFill>
            <a:srgbClr val="009F4D"/>
          </a:solidFill>
        </p:spPr>
        <p:txBody>
          <a:bodyPr wrap="none" lIns="58615" tIns="38100" rIns="58615" bIns="58615">
            <a:spAutoFit/>
          </a:bodyPr>
          <a:lstStyle/>
          <a:p>
            <a:r>
              <a:rPr lang="en-US" sz="3700">
                <a:solidFill>
                  <a:srgbClr val="FFFFFF"/>
                </a:solidFill>
              </a:rPr>
              <a:t>What do you think?</a:t>
            </a:r>
          </a:p>
        </p:txBody>
      </p:sp>
      <p:sp>
        <p:nvSpPr>
          <p:cNvPr id="3" name="Text Placeholder 2"/>
          <p:cNvSpPr>
            <a:spLocks noGrp="1"/>
          </p:cNvSpPr>
          <p:nvPr>
            <p:ph type="body" sz="quarter" idx="10"/>
          </p:nvPr>
        </p:nvSpPr>
        <p:spPr/>
        <p:txBody>
          <a:bodyPr/>
          <a:lstStyle/>
          <a:p>
            <a:endParaRPr lang="en-US"/>
          </a:p>
        </p:txBody>
      </p:sp>
      <p:sp>
        <p:nvSpPr>
          <p:cNvPr id="13" name="Rectangle 12">
            <a:extLst>
              <a:ext uri="{FF2B5EF4-FFF2-40B4-BE49-F238E27FC236}">
                <a16:creationId xmlns:a16="http://schemas.microsoft.com/office/drawing/2014/main" id="{840FB928-0CAB-47E7-932D-2DAEAE10EE59}"/>
              </a:ext>
              <a:ext uri="{C183D7F6-B498-43B3-948B-1728B52AA6E4}">
                <adec:decorative xmlns:adec="http://schemas.microsoft.com/office/drawing/2017/decorative" val="1"/>
              </a:ext>
            </a:extLst>
          </p:cNvPr>
          <p:cNvSpPr/>
          <p:nvPr/>
        </p:nvSpPr>
        <p:spPr>
          <a:xfrm>
            <a:off x="2479222" y="1545713"/>
            <a:ext cx="4391169" cy="2062103"/>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0BDBAF73-3264-42FF-BC47-D841998EA8CC}"/>
              </a:ext>
            </a:extLst>
          </p:cNvPr>
          <p:cNvSpPr txBox="1"/>
          <p:nvPr/>
        </p:nvSpPr>
        <p:spPr>
          <a:xfrm>
            <a:off x="2479222" y="1791932"/>
            <a:ext cx="4391169" cy="1569660"/>
          </a:xfrm>
          <a:prstGeom prst="rect">
            <a:avLst/>
          </a:prstGeom>
          <a:noFill/>
        </p:spPr>
        <p:txBody>
          <a:bodyPr wrap="square" rtlCol="0">
            <a:spAutoFit/>
          </a:bodyPr>
          <a:lstStyle/>
          <a:p>
            <a:pPr algn="ctr"/>
            <a:r>
              <a:rPr lang="en-GB" sz="3200" b="1"/>
              <a:t>Signs and symptoms of someone who is bleeding could be… </a:t>
            </a:r>
          </a:p>
        </p:txBody>
      </p:sp>
      <p:pic>
        <p:nvPicPr>
          <p:cNvPr id="4" name="Picture 3">
            <a:extLst>
              <a:ext uri="{FF2B5EF4-FFF2-40B4-BE49-F238E27FC236}">
                <a16:creationId xmlns:a16="http://schemas.microsoft.com/office/drawing/2014/main" id="{C35B4190-32DB-45F8-8A70-B02C0E96FFD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64368" y="3723997"/>
            <a:ext cx="1024314" cy="1373382"/>
          </a:xfrm>
          <a:prstGeom prst="rect">
            <a:avLst/>
          </a:prstGeom>
        </p:spPr>
      </p:pic>
      <p:sp>
        <p:nvSpPr>
          <p:cNvPr id="15" name="Speech Bubble: Rectangle with Corners Rounded 14">
            <a:extLst>
              <a:ext uri="{FF2B5EF4-FFF2-40B4-BE49-F238E27FC236}">
                <a16:creationId xmlns:a16="http://schemas.microsoft.com/office/drawing/2014/main" id="{53AFE9AE-A1CB-4FEF-93FA-73B055F21843}"/>
              </a:ext>
            </a:extLst>
          </p:cNvPr>
          <p:cNvSpPr/>
          <p:nvPr/>
        </p:nvSpPr>
        <p:spPr>
          <a:xfrm>
            <a:off x="561473" y="1521651"/>
            <a:ext cx="1532022" cy="866967"/>
          </a:xfrm>
          <a:prstGeom prst="wedgeRoundRectCallout">
            <a:avLst>
              <a:gd name="adj1" fmla="val 58748"/>
              <a:gd name="adj2" fmla="val 90256"/>
              <a:gd name="adj3" fmla="val 16667"/>
            </a:avLst>
          </a:prstGeom>
          <a:noFill/>
          <a:ln>
            <a:solidFill>
              <a:srgbClr val="A9AA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rgbClr val="008453"/>
                </a:solidFill>
              </a:rPr>
              <a:t>A </a:t>
            </a:r>
            <a:r>
              <a:rPr lang="en-GB" b="1">
                <a:solidFill>
                  <a:srgbClr val="008453"/>
                </a:solidFill>
              </a:rPr>
              <a:t>SIGN</a:t>
            </a:r>
            <a:r>
              <a:rPr lang="en-GB">
                <a:solidFill>
                  <a:srgbClr val="008453"/>
                </a:solidFill>
              </a:rPr>
              <a:t> is something you can see.</a:t>
            </a:r>
          </a:p>
        </p:txBody>
      </p:sp>
      <p:sp>
        <p:nvSpPr>
          <p:cNvPr id="16" name="Speech Bubble: Rectangle with Corners Rounded 15">
            <a:extLst>
              <a:ext uri="{FF2B5EF4-FFF2-40B4-BE49-F238E27FC236}">
                <a16:creationId xmlns:a16="http://schemas.microsoft.com/office/drawing/2014/main" id="{9A5AB9C2-3202-4E19-87E6-1CB064538F33}"/>
              </a:ext>
            </a:extLst>
          </p:cNvPr>
          <p:cNvSpPr/>
          <p:nvPr/>
        </p:nvSpPr>
        <p:spPr>
          <a:xfrm>
            <a:off x="7088684" y="2086440"/>
            <a:ext cx="1646243" cy="1204545"/>
          </a:xfrm>
          <a:prstGeom prst="wedgeRoundRectCallout">
            <a:avLst>
              <a:gd name="adj1" fmla="val -56435"/>
              <a:gd name="adj2" fmla="val 86555"/>
              <a:gd name="adj3" fmla="val 16667"/>
            </a:avLst>
          </a:prstGeom>
          <a:noFill/>
          <a:ln>
            <a:solidFill>
              <a:srgbClr val="A9AA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solidFill>
                  <a:srgbClr val="008453"/>
                </a:solidFill>
              </a:rPr>
              <a:t>A </a:t>
            </a:r>
            <a:r>
              <a:rPr lang="en-GB" b="1">
                <a:solidFill>
                  <a:srgbClr val="008453"/>
                </a:solidFill>
              </a:rPr>
              <a:t>SYMPTOM</a:t>
            </a:r>
            <a:r>
              <a:rPr lang="en-GB">
                <a:solidFill>
                  <a:srgbClr val="008453"/>
                </a:solidFill>
              </a:rPr>
              <a:t> is something that the casualty can feel.</a:t>
            </a:r>
          </a:p>
        </p:txBody>
      </p:sp>
    </p:spTree>
    <p:extLst>
      <p:ext uri="{BB962C8B-B14F-4D97-AF65-F5344CB8AC3E}">
        <p14:creationId xmlns:p14="http://schemas.microsoft.com/office/powerpoint/2010/main" val="558983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WPT Powerpoint template 2nd proof">
  <a:themeElements>
    <a:clrScheme name="Custom 5">
      <a:dk1>
        <a:sysClr val="windowText" lastClr="000000"/>
      </a:dk1>
      <a:lt1>
        <a:sysClr val="window" lastClr="FFFFFF"/>
      </a:lt1>
      <a:dk2>
        <a:srgbClr val="007A53"/>
      </a:dk2>
      <a:lt2>
        <a:srgbClr val="97999B"/>
      </a:lt2>
      <a:accent1>
        <a:srgbClr val="000000"/>
      </a:accent1>
      <a:accent2>
        <a:srgbClr val="007A53"/>
      </a:accent2>
      <a:accent3>
        <a:srgbClr val="009F4D"/>
      </a:accent3>
      <a:accent4>
        <a:srgbClr val="E1E000"/>
      </a:accent4>
      <a:accent5>
        <a:srgbClr val="97999B"/>
      </a:accent5>
      <a:accent6>
        <a:srgbClr val="FFFFFF"/>
      </a:accent6>
      <a:hlink>
        <a:srgbClr val="007A53"/>
      </a:hlink>
      <a:folHlink>
        <a:srgbClr val="E1E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6" id="{E7744060-883E-40EB-8CD4-2F0D750F790C}" vid="{C083200A-9F88-419F-88A7-B799583B6A13}"/>
    </a:ext>
  </a:extLst>
</a:theme>
</file>

<file path=ppt/theme/theme2.xml><?xml version="1.0" encoding="utf-8"?>
<a:theme xmlns:a="http://schemas.openxmlformats.org/drawingml/2006/main" name="Office Theme">
  <a:themeElements>
    <a:clrScheme name="SJA 2016">
      <a:dk1>
        <a:sysClr val="windowText" lastClr="000000"/>
      </a:dk1>
      <a:lt1>
        <a:srgbClr val="FFFFFF"/>
      </a:lt1>
      <a:dk2>
        <a:srgbClr val="007A53"/>
      </a:dk2>
      <a:lt2>
        <a:srgbClr val="97999B"/>
      </a:lt2>
      <a:accent1>
        <a:srgbClr val="000000"/>
      </a:accent1>
      <a:accent2>
        <a:srgbClr val="007A53"/>
      </a:accent2>
      <a:accent3>
        <a:srgbClr val="009F4D"/>
      </a:accent3>
      <a:accent4>
        <a:srgbClr val="E1E000"/>
      </a:accent4>
      <a:accent5>
        <a:srgbClr val="97999B"/>
      </a:accent5>
      <a:accent6>
        <a:srgbClr val="FFFFFF"/>
      </a:accent6>
      <a:hlink>
        <a:srgbClr val="007A53"/>
      </a:hlink>
      <a:folHlink>
        <a:srgbClr val="E1E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SJA 2016">
      <a:dk1>
        <a:sysClr val="windowText" lastClr="000000"/>
      </a:dk1>
      <a:lt1>
        <a:srgbClr val="FFFFFF"/>
      </a:lt1>
      <a:dk2>
        <a:srgbClr val="007A53"/>
      </a:dk2>
      <a:lt2>
        <a:srgbClr val="97999B"/>
      </a:lt2>
      <a:accent1>
        <a:srgbClr val="000000"/>
      </a:accent1>
      <a:accent2>
        <a:srgbClr val="007A53"/>
      </a:accent2>
      <a:accent3>
        <a:srgbClr val="009F4D"/>
      </a:accent3>
      <a:accent4>
        <a:srgbClr val="E1E000"/>
      </a:accent4>
      <a:accent5>
        <a:srgbClr val="97999B"/>
      </a:accent5>
      <a:accent6>
        <a:srgbClr val="FFFFFF"/>
      </a:accent6>
      <a:hlink>
        <a:srgbClr val="007A53"/>
      </a:hlink>
      <a:folHlink>
        <a:srgbClr val="E1E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E12A60EA17AA44DBC0844B313E2D1EB" ma:contentTypeVersion="4" ma:contentTypeDescription="Create a new document." ma:contentTypeScope="" ma:versionID="0b3b3141565a737c6f3c5c34bfe3efb1">
  <xsd:schema xmlns:xsd="http://www.w3.org/2001/XMLSchema" xmlns:xs="http://www.w3.org/2001/XMLSchema" xmlns:p="http://schemas.microsoft.com/office/2006/metadata/properties" xmlns:ns2="565d540a-4d5f-4e77-a6c3-71f6088114ec" targetNamespace="http://schemas.microsoft.com/office/2006/metadata/properties" ma:root="true" ma:fieldsID="858cae49d40edf045d809c8c24cee1d5" ns2:_="">
    <xsd:import namespace="565d540a-4d5f-4e77-a6c3-71f6088114e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5d540a-4d5f-4e77-a6c3-71f6088114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2CB704F-DC21-43E9-AB3B-CE8EB41D85ED}">
  <ds:schemaRefs>
    <ds:schemaRef ds:uri="http://schemas.microsoft.com/sharepoint/v3/contenttype/forms"/>
  </ds:schemaRefs>
</ds:datastoreItem>
</file>

<file path=customXml/itemProps2.xml><?xml version="1.0" encoding="utf-8"?>
<ds:datastoreItem xmlns:ds="http://schemas.openxmlformats.org/officeDocument/2006/customXml" ds:itemID="{3E0E53F2-26BC-43A5-92EC-A3130B0B22F6}"/>
</file>

<file path=customXml/itemProps3.xml><?xml version="1.0" encoding="utf-8"?>
<ds:datastoreItem xmlns:ds="http://schemas.openxmlformats.org/officeDocument/2006/customXml" ds:itemID="{1FC7CDF4-C59E-48F1-B094-FA169A49F4E4}">
  <ds:schemaRefs>
    <ds:schemaRef ds:uri="http://purl.org/dc/elements/1.1/"/>
    <ds:schemaRef ds:uri="http://schemas.microsoft.com/office/2006/metadata/properties"/>
    <ds:schemaRef ds:uri="http://purl.org/dc/terms/"/>
    <ds:schemaRef ds:uri="http://schemas.openxmlformats.org/package/2006/metadata/core-properties"/>
    <ds:schemaRef ds:uri="c722156b-d46d-4787-a4ff-b46255985749"/>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WPT Powerpoint template 2nd proof</Template>
  <TotalTime>14</TotalTime>
  <Words>1767</Words>
  <Application>Microsoft Office PowerPoint</Application>
  <PresentationFormat>On-screen Show (16:10)</PresentationFormat>
  <Paragraphs>263</Paragraphs>
  <Slides>29</Slides>
  <Notes>16</Notes>
  <HiddenSlides>0</HiddenSlides>
  <MMClips>0</MMClips>
  <ScaleCrop>false</ScaleCrop>
  <HeadingPairs>
    <vt:vector size="8" baseType="variant">
      <vt:variant>
        <vt:lpstr>Fonts Used</vt:lpstr>
      </vt:variant>
      <vt:variant>
        <vt:i4>5</vt:i4>
      </vt:variant>
      <vt:variant>
        <vt:lpstr>Theme</vt:lpstr>
      </vt:variant>
      <vt:variant>
        <vt:i4>1</vt:i4>
      </vt:variant>
      <vt:variant>
        <vt:lpstr>Slide Titles</vt:lpstr>
      </vt:variant>
      <vt:variant>
        <vt:i4>29</vt:i4>
      </vt:variant>
      <vt:variant>
        <vt:lpstr>Custom Shows</vt:lpstr>
      </vt:variant>
      <vt:variant>
        <vt:i4>23</vt:i4>
      </vt:variant>
    </vt:vector>
  </HeadingPairs>
  <TitlesOfParts>
    <vt:vector size="58" baseType="lpstr">
      <vt:lpstr>Arial</vt:lpstr>
      <vt:lpstr>Wingdings 3</vt:lpstr>
      <vt:lpstr>Arial (heading)</vt:lpstr>
      <vt:lpstr>Times</vt:lpstr>
      <vt:lpstr>Lucida Grande</vt:lpstr>
      <vt:lpstr>WPT Powerpoint template 2nd proof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do you think?</vt:lpstr>
      <vt:lpstr>Answers</vt:lpstr>
      <vt:lpstr>Watch this video (warning content contains scenes of bleeding)</vt:lpstr>
      <vt:lpstr>Your turn: Severe bleeds</vt:lpstr>
      <vt:lpstr>Your turn: Nosebleed</vt:lpstr>
      <vt:lpstr>PowerPoint Presentation</vt:lpstr>
      <vt:lpstr>PowerPoint Presentation</vt:lpstr>
      <vt:lpstr>PowerPoint Presentation</vt:lpstr>
      <vt:lpstr>Watch this video</vt:lpstr>
      <vt:lpstr>Your turn: Dealing with shock</vt:lpstr>
      <vt:lpstr>PowerPoint Presentation</vt:lpstr>
      <vt:lpstr>Casualty care</vt:lpstr>
      <vt:lpstr>PowerPoint Presentation</vt:lpstr>
      <vt:lpstr>Check your knowledge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Recognition assessment</vt:lpstr>
      <vt:lpstr>Course admin</vt:lpstr>
      <vt:lpstr>Role of the first aider</vt:lpstr>
      <vt:lpstr>Primary survey</vt:lpstr>
      <vt:lpstr>Unresponsive breathing</vt:lpstr>
      <vt:lpstr>Shock</vt:lpstr>
      <vt:lpstr>Fainting</vt:lpstr>
      <vt:lpstr>Burns</vt:lpstr>
      <vt:lpstr>Poisoning</vt:lpstr>
      <vt:lpstr>Eye Injury</vt:lpstr>
      <vt:lpstr>Bleeding</vt:lpstr>
      <vt:lpstr>Choking</vt:lpstr>
      <vt:lpstr>Asthma</vt:lpstr>
      <vt:lpstr>Low blood sugar</vt:lpstr>
      <vt:lpstr>Allergic reaction</vt:lpstr>
      <vt:lpstr>Hyperventilation</vt:lpstr>
      <vt:lpstr>Stroke</vt:lpstr>
      <vt:lpstr>Head injury</vt:lpstr>
      <vt:lpstr>Seizure</vt:lpstr>
      <vt:lpstr>Bone, muscle, joint and Spine</vt:lpstr>
      <vt:lpstr>Chest pian</vt:lpstr>
      <vt:lpstr>Unresponsive not breathing</vt:lpstr>
      <vt:lpstr>Heat and cold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Bliss Dutton</dc:creator>
  <cp:lastModifiedBy>Jodie Walsh2</cp:lastModifiedBy>
  <cp:revision>33</cp:revision>
  <dcterms:created xsi:type="dcterms:W3CDTF">2018-11-28T11:53:47Z</dcterms:created>
  <dcterms:modified xsi:type="dcterms:W3CDTF">2021-02-22T13:43:46Z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0x010100EE12A60EA17AA44DBC0844B313E2D1EB</vt:lpwstr>
  </property>
  <property fmtid="{D5CDD505-2E9C-101B-9397-08002B2CF9AE}" pid="3" name="Order">
    <vt:r8>40264300</vt:r8>
  </property>
  <property fmtid="{D5CDD505-2E9C-101B-9397-08002B2CF9AE}" pid="4" name="ComplianceAssetId">
    <vt:lpwstr/>
  </property>
  <property fmtid="{D5CDD505-2E9C-101B-9397-08002B2CF9AE}" pid="5" name="AuthorIds_UIVersion_3072">
    <vt:lpwstr>124</vt:lpwstr>
  </property>
</Properties>
</file>