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6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sa Stuart" initials="ES" lastIdx="1" clrIdx="0">
    <p:extLst>
      <p:ext uri="{19B8F6BF-5375-455C-9EA6-DF929625EA0E}">
        <p15:presenceInfo xmlns:p15="http://schemas.microsoft.com/office/powerpoint/2012/main" userId="S::elsa.stuart@sja.org.uk::1036faa4-45e7-40bb-895e-6c47aba863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Walsh2" userId="8f656482-1ee0-4981-a154-9528d7227717" providerId="ADAL" clId="{350859DC-2AE4-465E-99B1-2FA09CF3F672}"/>
    <pc:docChg chg="custSel modSld modMainMaster">
      <pc:chgData name="Jodie Walsh2" userId="8f656482-1ee0-4981-a154-9528d7227717" providerId="ADAL" clId="{350859DC-2AE4-465E-99B1-2FA09CF3F672}" dt="2019-08-09T12:01:46.989" v="31" actId="1035"/>
      <pc:docMkLst>
        <pc:docMk/>
      </pc:docMkLst>
      <pc:sldChg chg="modSp">
        <pc:chgData name="Jodie Walsh2" userId="8f656482-1ee0-4981-a154-9528d7227717" providerId="ADAL" clId="{350859DC-2AE4-465E-99B1-2FA09CF3F672}" dt="2019-08-09T12:01:19.613" v="22" actId="14100"/>
        <pc:sldMkLst>
          <pc:docMk/>
          <pc:sldMk cId="1702946628" sldId="674"/>
        </pc:sldMkLst>
        <pc:spChg chg="mod">
          <ac:chgData name="Jodie Walsh2" userId="8f656482-1ee0-4981-a154-9528d7227717" providerId="ADAL" clId="{350859DC-2AE4-465E-99B1-2FA09CF3F672}" dt="2019-08-09T12:00:43.710" v="4" actId="2711"/>
          <ac:spMkLst>
            <pc:docMk/>
            <pc:sldMk cId="1702946628" sldId="674"/>
            <ac:spMk id="2" creationId="{5DDACA97-4DDC-4010-8D6C-C470A3099670}"/>
          </ac:spMkLst>
        </pc:spChg>
        <pc:spChg chg="mod">
          <ac:chgData name="Jodie Walsh2" userId="8f656482-1ee0-4981-a154-9528d7227717" providerId="ADAL" clId="{350859DC-2AE4-465E-99B1-2FA09CF3F672}" dt="2019-08-09T12:01:11.036" v="19" actId="1076"/>
          <ac:spMkLst>
            <pc:docMk/>
            <pc:sldMk cId="1702946628" sldId="674"/>
            <ac:spMk id="3" creationId="{90266742-BBF7-46AA-9065-D7E71CAAB5FC}"/>
          </ac:spMkLst>
        </pc:spChg>
        <pc:spChg chg="mod">
          <ac:chgData name="Jodie Walsh2" userId="8f656482-1ee0-4981-a154-9528d7227717" providerId="ADAL" clId="{350859DC-2AE4-465E-99B1-2FA09CF3F672}" dt="2019-08-09T12:00:43.710" v="4" actId="2711"/>
          <ac:spMkLst>
            <pc:docMk/>
            <pc:sldMk cId="1702946628" sldId="674"/>
            <ac:spMk id="5" creationId="{0041EDFB-6A84-4061-98D2-DDD418B1814B}"/>
          </ac:spMkLst>
        </pc:spChg>
        <pc:spChg chg="mod">
          <ac:chgData name="Jodie Walsh2" userId="8f656482-1ee0-4981-a154-9528d7227717" providerId="ADAL" clId="{350859DC-2AE4-465E-99B1-2FA09CF3F672}" dt="2019-08-09T12:01:11.036" v="19" actId="1076"/>
          <ac:spMkLst>
            <pc:docMk/>
            <pc:sldMk cId="1702946628" sldId="674"/>
            <ac:spMk id="12" creationId="{3864EA96-C831-4D3A-A598-884980B2D71A}"/>
          </ac:spMkLst>
        </pc:spChg>
        <pc:spChg chg="mod">
          <ac:chgData name="Jodie Walsh2" userId="8f656482-1ee0-4981-a154-9528d7227717" providerId="ADAL" clId="{350859DC-2AE4-465E-99B1-2FA09CF3F672}" dt="2019-08-09T12:00:43.710" v="4" actId="2711"/>
          <ac:spMkLst>
            <pc:docMk/>
            <pc:sldMk cId="1702946628" sldId="674"/>
            <ac:spMk id="18" creationId="{0F8136C2-9CA6-4B6B-BA3D-FB53B2CCEBC3}"/>
          </ac:spMkLst>
        </pc:spChg>
        <pc:spChg chg="mod">
          <ac:chgData name="Jodie Walsh2" userId="8f656482-1ee0-4981-a154-9528d7227717" providerId="ADAL" clId="{350859DC-2AE4-465E-99B1-2FA09CF3F672}" dt="2019-08-09T12:01:19.613" v="22" actId="14100"/>
          <ac:spMkLst>
            <pc:docMk/>
            <pc:sldMk cId="1702946628" sldId="674"/>
            <ac:spMk id="19" creationId="{04CA4AA3-526F-411A-BF23-BCA7BCD71E83}"/>
          </ac:spMkLst>
        </pc:spChg>
        <pc:spChg chg="mod">
          <ac:chgData name="Jodie Walsh2" userId="8f656482-1ee0-4981-a154-9528d7227717" providerId="ADAL" clId="{350859DC-2AE4-465E-99B1-2FA09CF3F672}" dt="2019-08-09T12:00:43.710" v="4" actId="2711"/>
          <ac:spMkLst>
            <pc:docMk/>
            <pc:sldMk cId="1702946628" sldId="674"/>
            <ac:spMk id="21" creationId="{8CF7CA16-F35C-4DCC-BBE5-3C001580381B}"/>
          </ac:spMkLst>
        </pc:spChg>
        <pc:spChg chg="mod">
          <ac:chgData name="Jodie Walsh2" userId="8f656482-1ee0-4981-a154-9528d7227717" providerId="ADAL" clId="{350859DC-2AE4-465E-99B1-2FA09CF3F672}" dt="2019-08-09T12:00:43.710" v="4" actId="2711"/>
          <ac:spMkLst>
            <pc:docMk/>
            <pc:sldMk cId="1702946628" sldId="674"/>
            <ac:spMk id="24" creationId="{21ACB302-4022-40A4-A290-370B04BE5223}"/>
          </ac:spMkLst>
        </pc:spChg>
        <pc:picChg chg="ord">
          <ac:chgData name="Jodie Walsh2" userId="8f656482-1ee0-4981-a154-9528d7227717" providerId="ADAL" clId="{350859DC-2AE4-465E-99B1-2FA09CF3F672}" dt="2019-08-09T12:01:15.543" v="20" actId="167"/>
          <ac:picMkLst>
            <pc:docMk/>
            <pc:sldMk cId="1702946628" sldId="674"/>
            <ac:picMk id="8" creationId="{93D868C2-CDCA-4BDD-BC30-608BC9141B43}"/>
          </ac:picMkLst>
        </pc:picChg>
        <pc:picChg chg="ord">
          <ac:chgData name="Jodie Walsh2" userId="8f656482-1ee0-4981-a154-9528d7227717" providerId="ADAL" clId="{350859DC-2AE4-465E-99B1-2FA09CF3F672}" dt="2019-08-09T12:01:17.811" v="21" actId="167"/>
          <ac:picMkLst>
            <pc:docMk/>
            <pc:sldMk cId="1702946628" sldId="674"/>
            <ac:picMk id="13" creationId="{5D328B67-E0EC-4DDE-985C-4E1D89A2E4FB}"/>
          </ac:picMkLst>
        </pc:picChg>
      </pc:sldChg>
      <pc:sldMasterChg chg="addSp modSp modSldLayout">
        <pc:chgData name="Jodie Walsh2" userId="8f656482-1ee0-4981-a154-9528d7227717" providerId="ADAL" clId="{350859DC-2AE4-465E-99B1-2FA09CF3F672}" dt="2019-08-09T12:01:46.989" v="31" actId="1035"/>
        <pc:sldMasterMkLst>
          <pc:docMk/>
          <pc:sldMasterMk cId="1807431121" sldId="2147483648"/>
        </pc:sldMasterMkLst>
        <pc:spChg chg="add">
          <ac:chgData name="Jodie Walsh2" userId="8f656482-1ee0-4981-a154-9528d7227717" providerId="ADAL" clId="{350859DC-2AE4-465E-99B1-2FA09CF3F672}" dt="2019-08-09T12:00:27.640" v="0"/>
          <ac:spMkLst>
            <pc:docMk/>
            <pc:sldMasterMk cId="1807431121" sldId="2147483648"/>
            <ac:spMk id="9" creationId="{9CD9A38E-3BE2-45AF-8089-DF43E9D5FCD4}"/>
          </ac:spMkLst>
        </pc:spChg>
        <pc:grpChg chg="add mod">
          <ac:chgData name="Jodie Walsh2" userId="8f656482-1ee0-4981-a154-9528d7227717" providerId="ADAL" clId="{350859DC-2AE4-465E-99B1-2FA09CF3F672}" dt="2019-08-09T12:01:46.989" v="31" actId="1035"/>
          <ac:grpSpMkLst>
            <pc:docMk/>
            <pc:sldMasterMk cId="1807431121" sldId="2147483648"/>
            <ac:grpSpMk id="8" creationId="{7A0DC2E5-E07A-4039-BD24-0A8EFE96CA72}"/>
          </ac:grpSpMkLst>
        </pc:grpChg>
        <pc:picChg chg="add mod">
          <ac:chgData name="Jodie Walsh2" userId="8f656482-1ee0-4981-a154-9528d7227717" providerId="ADAL" clId="{350859DC-2AE4-465E-99B1-2FA09CF3F672}" dt="2019-08-09T12:00:35.637" v="2" actId="14100"/>
          <ac:picMkLst>
            <pc:docMk/>
            <pc:sldMasterMk cId="1807431121" sldId="2147483648"/>
            <ac:picMk id="7" creationId="{D8509D56-3224-411A-A3FF-A6CA1A8FDFDF}"/>
          </ac:picMkLst>
        </pc:picChg>
        <pc:picChg chg="add">
          <ac:chgData name="Jodie Walsh2" userId="8f656482-1ee0-4981-a154-9528d7227717" providerId="ADAL" clId="{350859DC-2AE4-465E-99B1-2FA09CF3F672}" dt="2019-08-09T12:00:27.640" v="0"/>
          <ac:picMkLst>
            <pc:docMk/>
            <pc:sldMasterMk cId="1807431121" sldId="2147483648"/>
            <ac:picMk id="10" creationId="{2A81C694-6073-4BCA-A9CA-E06023B01E34}"/>
          </ac:picMkLst>
        </pc:picChg>
        <pc:sldLayoutChg chg="delSp modSp">
          <pc:chgData name="Jodie Walsh2" userId="8f656482-1ee0-4981-a154-9528d7227717" providerId="ADAL" clId="{350859DC-2AE4-465E-99B1-2FA09CF3F672}" dt="2019-08-09T12:01:31.401" v="25" actId="404"/>
          <pc:sldLayoutMkLst>
            <pc:docMk/>
            <pc:sldMasterMk cId="1807431121" sldId="2147483648"/>
            <pc:sldLayoutMk cId="3938921443" sldId="2147483660"/>
          </pc:sldLayoutMkLst>
          <pc:spChg chg="mod">
            <ac:chgData name="Jodie Walsh2" userId="8f656482-1ee0-4981-a154-9528d7227717" providerId="ADAL" clId="{350859DC-2AE4-465E-99B1-2FA09CF3F672}" dt="2019-08-09T12:01:31.401" v="25" actId="404"/>
            <ac:spMkLst>
              <pc:docMk/>
              <pc:sldMasterMk cId="1807431121" sldId="2147483648"/>
              <pc:sldLayoutMk cId="3938921443" sldId="2147483660"/>
              <ac:spMk id="6" creationId="{EDD9E706-3D6E-4B8D-82F2-37B52804ECD0}"/>
            </ac:spMkLst>
          </pc:spChg>
          <pc:grpChg chg="del">
            <ac:chgData name="Jodie Walsh2" userId="8f656482-1ee0-4981-a154-9528d7227717" providerId="ADAL" clId="{350859DC-2AE4-465E-99B1-2FA09CF3F672}" dt="2019-08-09T12:01:25.470" v="23" actId="478"/>
            <ac:grpSpMkLst>
              <pc:docMk/>
              <pc:sldMasterMk cId="1807431121" sldId="2147483648"/>
              <pc:sldLayoutMk cId="3938921443" sldId="2147483660"/>
              <ac:grpSpMk id="12" creationId="{9DD859F5-06F4-4AE1-A647-FEA79B07EB90}"/>
            </ac:grpSpMkLst>
          </pc:grpChg>
        </pc:sldLayoutChg>
      </pc:sldMasterChg>
    </pc:docChg>
  </pc:docChgLst>
  <pc:docChgLst>
    <pc:chgData name="Beth Elger" userId="bf3d7bc8-8abc-424a-96ba-25300c385cd3" providerId="ADAL" clId="{9F7AF02C-AC16-43ED-A022-221BF29F763D}"/>
    <pc:docChg chg="custSel addSld delSld modSld">
      <pc:chgData name="Beth Elger" userId="bf3d7bc8-8abc-424a-96ba-25300c385cd3" providerId="ADAL" clId="{9F7AF02C-AC16-43ED-A022-221BF29F763D}" dt="2019-08-05T09:11:20.815" v="1" actId="2696"/>
      <pc:docMkLst>
        <pc:docMk/>
      </pc:docMkLst>
    </pc:docChg>
  </pc:docChgLst>
  <pc:docChgLst>
    <pc:chgData name="Elizabeth Connors" userId="7b8a960c-3a8f-44e5-8383-848c6766db90" providerId="ADAL" clId="{E5EB028D-90E4-4739-B631-23632BB5999E}"/>
    <pc:docChg chg="modSld">
      <pc:chgData name="Elizabeth Connors" userId="7b8a960c-3a8f-44e5-8383-848c6766db90" providerId="ADAL" clId="{E5EB028D-90E4-4739-B631-23632BB5999E}" dt="2019-07-09T19:31:16.497" v="0" actId="1076"/>
      <pc:docMkLst>
        <pc:docMk/>
      </pc:docMkLst>
      <pc:sldChg chg="modSp">
        <pc:chgData name="Elizabeth Connors" userId="7b8a960c-3a8f-44e5-8383-848c6766db90" providerId="ADAL" clId="{E5EB028D-90E4-4739-B631-23632BB5999E}" dt="2019-07-09T19:31:16.497" v="0" actId="1076"/>
        <pc:sldMkLst>
          <pc:docMk/>
          <pc:sldMk cId="1702946628" sldId="674"/>
        </pc:sldMkLst>
        <pc:picChg chg="mod">
          <ac:chgData name="Elizabeth Connors" userId="7b8a960c-3a8f-44e5-8383-848c6766db90" providerId="ADAL" clId="{E5EB028D-90E4-4739-B631-23632BB5999E}" dt="2019-07-09T19:31:16.497" v="0" actId="1076"/>
          <ac:picMkLst>
            <pc:docMk/>
            <pc:sldMk cId="1702946628" sldId="674"/>
            <ac:picMk id="10" creationId="{B9FC4C13-5D4D-4110-88E9-AC298CB97713}"/>
          </ac:picMkLst>
        </pc:picChg>
      </pc:sldChg>
    </pc:docChg>
  </pc:docChgLst>
  <pc:docChgLst>
    <pc:chgData name="Sam Garnham" userId="ba4a3023-469b-47da-9b56-135bbb92583d" providerId="ADAL" clId="{F60BACB3-C961-4990-AC5B-57BBF5D308B6}"/>
    <pc:docChg chg="modSld">
      <pc:chgData name="Sam Garnham" userId="ba4a3023-469b-47da-9b56-135bbb92583d" providerId="ADAL" clId="{F60BACB3-C961-4990-AC5B-57BBF5D308B6}" dt="2019-08-07T10:17:04.509" v="14" actId="13244"/>
      <pc:docMkLst>
        <pc:docMk/>
      </pc:docMkLst>
      <pc:sldChg chg="modSp">
        <pc:chgData name="Sam Garnham" userId="ba4a3023-469b-47da-9b56-135bbb92583d" providerId="ADAL" clId="{F60BACB3-C961-4990-AC5B-57BBF5D308B6}" dt="2019-08-07T10:17:04.509" v="14" actId="13244"/>
        <pc:sldMkLst>
          <pc:docMk/>
          <pc:sldMk cId="1702946628" sldId="674"/>
        </pc:sldMkLst>
        <pc:spChg chg="mod">
          <ac:chgData name="Sam Garnham" userId="ba4a3023-469b-47da-9b56-135bbb92583d" providerId="ADAL" clId="{F60BACB3-C961-4990-AC5B-57BBF5D308B6}" dt="2019-08-07T10:16:07.206" v="7" actId="13244"/>
          <ac:spMkLst>
            <pc:docMk/>
            <pc:sldMk cId="1702946628" sldId="674"/>
            <ac:spMk id="2" creationId="{5DDACA97-4DDC-4010-8D6C-C470A3099670}"/>
          </ac:spMkLst>
        </pc:spChg>
        <pc:spChg chg="mod">
          <ac:chgData name="Sam Garnham" userId="ba4a3023-469b-47da-9b56-135bbb92583d" providerId="ADAL" clId="{F60BACB3-C961-4990-AC5B-57BBF5D308B6}" dt="2019-08-07T10:16:32.422" v="11" actId="13244"/>
          <ac:spMkLst>
            <pc:docMk/>
            <pc:sldMk cId="1702946628" sldId="674"/>
            <ac:spMk id="5" creationId="{0041EDFB-6A84-4061-98D2-DDD418B1814B}"/>
          </ac:spMkLst>
        </pc:spChg>
        <pc:spChg chg="mod">
          <ac:chgData name="Sam Garnham" userId="ba4a3023-469b-47da-9b56-135bbb92583d" providerId="ADAL" clId="{F60BACB3-C961-4990-AC5B-57BBF5D308B6}" dt="2019-08-07T10:16:49.844" v="13" actId="13244"/>
          <ac:spMkLst>
            <pc:docMk/>
            <pc:sldMk cId="1702946628" sldId="674"/>
            <ac:spMk id="18" creationId="{0F8136C2-9CA6-4B6B-BA3D-FB53B2CCEBC3}"/>
          </ac:spMkLst>
        </pc:spChg>
        <pc:spChg chg="mod">
          <ac:chgData name="Sam Garnham" userId="ba4a3023-469b-47da-9b56-135bbb92583d" providerId="ADAL" clId="{F60BACB3-C961-4990-AC5B-57BBF5D308B6}" dt="2019-08-07T10:16:40.683" v="12" actId="13244"/>
          <ac:spMkLst>
            <pc:docMk/>
            <pc:sldMk cId="1702946628" sldId="674"/>
            <ac:spMk id="21" creationId="{8CF7CA16-F35C-4DCC-BBE5-3C001580381B}"/>
          </ac:spMkLst>
        </pc:spChg>
        <pc:spChg chg="mod">
          <ac:chgData name="Sam Garnham" userId="ba4a3023-469b-47da-9b56-135bbb92583d" providerId="ADAL" clId="{F60BACB3-C961-4990-AC5B-57BBF5D308B6}" dt="2019-08-07T10:17:04.509" v="14" actId="13244"/>
          <ac:spMkLst>
            <pc:docMk/>
            <pc:sldMk cId="1702946628" sldId="674"/>
            <ac:spMk id="24" creationId="{21ACB302-4022-40A4-A290-370B04BE5223}"/>
          </ac:spMkLst>
        </pc:spChg>
        <pc:picChg chg="mod">
          <ac:chgData name="Sam Garnham" userId="ba4a3023-469b-47da-9b56-135bbb92583d" providerId="ADAL" clId="{F60BACB3-C961-4990-AC5B-57BBF5D308B6}" dt="2019-08-07T10:16:28.370" v="10" actId="13244"/>
          <ac:picMkLst>
            <pc:docMk/>
            <pc:sldMk cId="1702946628" sldId="674"/>
            <ac:picMk id="6" creationId="{FDABD92B-0280-475E-A69A-B80FCA487FE8}"/>
          </ac:picMkLst>
        </pc:picChg>
        <pc:picChg chg="mod">
          <ac:chgData name="Sam Garnham" userId="ba4a3023-469b-47da-9b56-135bbb92583d" providerId="ADAL" clId="{F60BACB3-C961-4990-AC5B-57BBF5D308B6}" dt="2019-08-07T10:16:21.346" v="9" actId="13244"/>
          <ac:picMkLst>
            <pc:docMk/>
            <pc:sldMk cId="1702946628" sldId="674"/>
            <ac:picMk id="8" creationId="{93D868C2-CDCA-4BDD-BC30-608BC9141B43}"/>
          </ac:picMkLst>
        </pc:picChg>
        <pc:picChg chg="mod">
          <ac:chgData name="Sam Garnham" userId="ba4a3023-469b-47da-9b56-135bbb92583d" providerId="ADAL" clId="{F60BACB3-C961-4990-AC5B-57BBF5D308B6}" dt="2019-08-07T10:16:00.172" v="5" actId="13244"/>
          <ac:picMkLst>
            <pc:docMk/>
            <pc:sldMk cId="1702946628" sldId="674"/>
            <ac:picMk id="10" creationId="{B9FC4C13-5D4D-4110-88E9-AC298CB97713}"/>
          </ac:picMkLst>
        </pc:picChg>
        <pc:picChg chg="mod">
          <ac:chgData name="Sam Garnham" userId="ba4a3023-469b-47da-9b56-135bbb92583d" providerId="ADAL" clId="{F60BACB3-C961-4990-AC5B-57BBF5D308B6}" dt="2019-08-07T10:16:15.866" v="8" actId="13244"/>
          <ac:picMkLst>
            <pc:docMk/>
            <pc:sldMk cId="1702946628" sldId="674"/>
            <ac:picMk id="13" creationId="{5D328B67-E0EC-4DDE-985C-4E1D89A2E4FB}"/>
          </ac:picMkLst>
        </pc:picChg>
      </pc:sldChg>
    </pc:docChg>
  </pc:docChgLst>
  <pc:docChgLst>
    <pc:chgData name="Beth Elger" userId="bf3d7bc8-8abc-424a-96ba-25300c385cd3" providerId="ADAL" clId="{A807BF56-2263-4255-8773-73964E0B5303}"/>
    <pc:docChg chg="custSel modSld">
      <pc:chgData name="Beth Elger" userId="bf3d7bc8-8abc-424a-96ba-25300c385cd3" providerId="ADAL" clId="{A807BF56-2263-4255-8773-73964E0B5303}" dt="2019-08-05T07:54:44.716" v="100"/>
      <pc:docMkLst>
        <pc:docMk/>
      </pc:docMkLst>
      <pc:sldChg chg="modSp delCm modCm">
        <pc:chgData name="Beth Elger" userId="bf3d7bc8-8abc-424a-96ba-25300c385cd3" providerId="ADAL" clId="{A807BF56-2263-4255-8773-73964E0B5303}" dt="2019-08-05T07:54:44.716" v="100"/>
        <pc:sldMkLst>
          <pc:docMk/>
          <pc:sldMk cId="1702946628" sldId="674"/>
        </pc:sldMkLst>
        <pc:spChg chg="mod">
          <ac:chgData name="Beth Elger" userId="bf3d7bc8-8abc-424a-96ba-25300c385cd3" providerId="ADAL" clId="{A807BF56-2263-4255-8773-73964E0B5303}" dt="2019-08-05T07:54:31.111" v="99"/>
          <ac:spMkLst>
            <pc:docMk/>
            <pc:sldMk cId="1702946628" sldId="674"/>
            <ac:spMk id="19" creationId="{04CA4AA3-526F-411A-BF23-BCA7BCD71E83}"/>
          </ac:spMkLst>
        </pc:spChg>
      </pc:sldChg>
    </pc:docChg>
  </pc:docChgLst>
  <pc:docChgLst>
    <pc:chgData name="Elsa Stuart" userId="S::elsa.stuart@sja.org.uk::1036faa4-45e7-40bb-895e-6c47aba8630b" providerId="AD" clId="Web-{1C47F620-4BF0-603B-D6BE-95DB6E108B1C}"/>
    <pc:docChg chg="">
      <pc:chgData name="Elsa Stuart" userId="S::elsa.stuart@sja.org.uk::1036faa4-45e7-40bb-895e-6c47aba8630b" providerId="AD" clId="Web-{1C47F620-4BF0-603B-D6BE-95DB6E108B1C}" dt="2019-08-02T14:26:26.293" v="0"/>
      <pc:docMkLst>
        <pc:docMk/>
      </pc:docMkLst>
      <pc:sldChg chg="addCm">
        <pc:chgData name="Elsa Stuart" userId="S::elsa.stuart@sja.org.uk::1036faa4-45e7-40bb-895e-6c47aba8630b" providerId="AD" clId="Web-{1C47F620-4BF0-603B-D6BE-95DB6E108B1C}" dt="2019-08-02T14:26:26.293" v="0"/>
        <pc:sldMkLst>
          <pc:docMk/>
          <pc:sldMk cId="1702946628" sldId="674"/>
        </pc:sldMkLst>
      </pc:sldChg>
    </pc:docChg>
  </pc:docChgLst>
  <pc:docChgLst>
    <pc:chgData name="Sam Garnham" userId="S::sam.garnham@sja.org.uk::ba4a3023-469b-47da-9b56-135bbb92583d" providerId="AD" clId="Web-{665CF734-7555-91A6-1D94-C6A4EE1376CF}"/>
    <pc:docChg chg="modSld">
      <pc:chgData name="Sam Garnham" userId="S::sam.garnham@sja.org.uk::ba4a3023-469b-47da-9b56-135bbb92583d" providerId="AD" clId="Web-{665CF734-7555-91A6-1D94-C6A4EE1376CF}" dt="2019-08-29T16:40:03.391" v="1" actId="20577"/>
      <pc:docMkLst>
        <pc:docMk/>
      </pc:docMkLst>
      <pc:sldChg chg="modSp">
        <pc:chgData name="Sam Garnham" userId="S::sam.garnham@sja.org.uk::ba4a3023-469b-47da-9b56-135bbb92583d" providerId="AD" clId="Web-{665CF734-7555-91A6-1D94-C6A4EE1376CF}" dt="2019-08-29T16:40:03.391" v="0" actId="20577"/>
        <pc:sldMkLst>
          <pc:docMk/>
          <pc:sldMk cId="1702946628" sldId="674"/>
        </pc:sldMkLst>
        <pc:spChg chg="mod">
          <ac:chgData name="Sam Garnham" userId="S::sam.garnham@sja.org.uk::ba4a3023-469b-47da-9b56-135bbb92583d" providerId="AD" clId="Web-{665CF734-7555-91A6-1D94-C6A4EE1376CF}" dt="2019-08-29T16:40:03.391" v="0" actId="20577"/>
          <ac:spMkLst>
            <pc:docMk/>
            <pc:sldMk cId="1702946628" sldId="674"/>
            <ac:spMk id="3" creationId="{90266742-BBF7-46AA-9065-D7E71CAAB5FC}"/>
          </ac:spMkLst>
        </pc:spChg>
      </pc:sldChg>
    </pc:docChg>
  </pc:docChgLst>
  <pc:docChgLst>
    <pc:chgData clId="Web-{665CF734-7555-91A6-1D94-C6A4EE1376CF}"/>
    <pc:docChg chg="modSld">
      <pc:chgData name="" userId="" providerId="" clId="Web-{665CF734-7555-91A6-1D94-C6A4EE1376CF}" dt="2019-08-29T16:40:00.282" v="0" actId="14100"/>
      <pc:docMkLst>
        <pc:docMk/>
      </pc:docMkLst>
      <pc:sldChg chg="modSp">
        <pc:chgData name="" userId="" providerId="" clId="Web-{665CF734-7555-91A6-1D94-C6A4EE1376CF}" dt="2019-08-29T16:40:00.282" v="0" actId="14100"/>
        <pc:sldMkLst>
          <pc:docMk/>
          <pc:sldMk cId="1702946628" sldId="674"/>
        </pc:sldMkLst>
        <pc:spChg chg="mod">
          <ac:chgData name="" userId="" providerId="" clId="Web-{665CF734-7555-91A6-1D94-C6A4EE1376CF}" dt="2019-08-29T16:40:00.282" v="0" actId="14100"/>
          <ac:spMkLst>
            <pc:docMk/>
            <pc:sldMk cId="1702946628" sldId="674"/>
            <ac:spMk id="3" creationId="{90266742-BBF7-46AA-9065-D7E71CAAB5FC}"/>
          </ac:spMkLst>
        </pc:spChg>
      </pc:sldChg>
    </pc:docChg>
  </pc:docChgLst>
  <pc:docChgLst>
    <pc:chgData name="Jodie Walsh2" userId="8f656482-1ee0-4981-a154-9528d7227717" providerId="ADAL" clId="{953DD483-9F27-4A97-8FA9-EE98B3D2DFB7}"/>
    <pc:docChg chg="custSel modSld modMainMaster">
      <pc:chgData name="Jodie Walsh2" userId="8f656482-1ee0-4981-a154-9528d7227717" providerId="ADAL" clId="{953DD483-9F27-4A97-8FA9-EE98B3D2DFB7}" dt="2020-02-28T11:25:52.056" v="160" actId="478"/>
      <pc:docMkLst>
        <pc:docMk/>
      </pc:docMkLst>
      <pc:sldChg chg="addSp delSp modSp">
        <pc:chgData name="Jodie Walsh2" userId="8f656482-1ee0-4981-a154-9528d7227717" providerId="ADAL" clId="{953DD483-9F27-4A97-8FA9-EE98B3D2DFB7}" dt="2020-02-28T11:25:52.056" v="160" actId="478"/>
        <pc:sldMkLst>
          <pc:docMk/>
          <pc:sldMk cId="1702946628" sldId="674"/>
        </pc:sldMkLst>
        <pc:spChg chg="del">
          <ac:chgData name="Jodie Walsh2" userId="8f656482-1ee0-4981-a154-9528d7227717" providerId="ADAL" clId="{953DD483-9F27-4A97-8FA9-EE98B3D2DFB7}" dt="2020-02-28T11:23:22.241" v="62" actId="478"/>
          <ac:spMkLst>
            <pc:docMk/>
            <pc:sldMk cId="1702946628" sldId="674"/>
            <ac:spMk id="2" creationId="{5DDACA97-4DDC-4010-8D6C-C470A3099670}"/>
          </ac:spMkLst>
        </pc:spChg>
        <pc:spChg chg="mod">
          <ac:chgData name="Jodie Walsh2" userId="8f656482-1ee0-4981-a154-9528d7227717" providerId="ADAL" clId="{953DD483-9F27-4A97-8FA9-EE98B3D2DFB7}" dt="2020-02-28T11:22:11.239" v="9" actId="14100"/>
          <ac:spMkLst>
            <pc:docMk/>
            <pc:sldMk cId="1702946628" sldId="674"/>
            <ac:spMk id="3" creationId="{90266742-BBF7-46AA-9065-D7E71CAAB5FC}"/>
          </ac:spMkLst>
        </pc:spChg>
        <pc:spChg chg="mod">
          <ac:chgData name="Jodie Walsh2" userId="8f656482-1ee0-4981-a154-9528d7227717" providerId="ADAL" clId="{953DD483-9F27-4A97-8FA9-EE98B3D2DFB7}" dt="2020-02-28T11:25:47.641" v="159" actId="1035"/>
          <ac:spMkLst>
            <pc:docMk/>
            <pc:sldMk cId="1702946628" sldId="674"/>
            <ac:spMk id="5" creationId="{0041EDFB-6A84-4061-98D2-DDD418B1814B}"/>
          </ac:spMkLst>
        </pc:spChg>
        <pc:spChg chg="del mod">
          <ac:chgData name="Jodie Walsh2" userId="8f656482-1ee0-4981-a154-9528d7227717" providerId="ADAL" clId="{953DD483-9F27-4A97-8FA9-EE98B3D2DFB7}" dt="2020-02-28T11:22:12.738" v="10" actId="478"/>
          <ac:spMkLst>
            <pc:docMk/>
            <pc:sldMk cId="1702946628" sldId="674"/>
            <ac:spMk id="12" creationId="{3864EA96-C831-4D3A-A598-884980B2D71A}"/>
          </ac:spMkLst>
        </pc:spChg>
        <pc:spChg chg="add mod">
          <ac:chgData name="Jodie Walsh2" userId="8f656482-1ee0-4981-a154-9528d7227717" providerId="ADAL" clId="{953DD483-9F27-4A97-8FA9-EE98B3D2DFB7}" dt="2020-02-28T11:25:47.641" v="159" actId="1035"/>
          <ac:spMkLst>
            <pc:docMk/>
            <pc:sldMk cId="1702946628" sldId="674"/>
            <ac:spMk id="14" creationId="{D078B6A2-47B1-438E-A3DB-A2AFCA5270B8}"/>
          </ac:spMkLst>
        </pc:spChg>
        <pc:spChg chg="add mod">
          <ac:chgData name="Jodie Walsh2" userId="8f656482-1ee0-4981-a154-9528d7227717" providerId="ADAL" clId="{953DD483-9F27-4A97-8FA9-EE98B3D2DFB7}" dt="2020-02-28T11:25:47.641" v="159" actId="1035"/>
          <ac:spMkLst>
            <pc:docMk/>
            <pc:sldMk cId="1702946628" sldId="674"/>
            <ac:spMk id="15" creationId="{C212BEDB-B518-449C-ACC8-927422F45D21}"/>
          </ac:spMkLst>
        </pc:spChg>
        <pc:spChg chg="add mod">
          <ac:chgData name="Jodie Walsh2" userId="8f656482-1ee0-4981-a154-9528d7227717" providerId="ADAL" clId="{953DD483-9F27-4A97-8FA9-EE98B3D2DFB7}" dt="2020-02-28T11:25:47.641" v="159" actId="1035"/>
          <ac:spMkLst>
            <pc:docMk/>
            <pc:sldMk cId="1702946628" sldId="674"/>
            <ac:spMk id="16" creationId="{273DD482-01F8-4667-B0E5-3078928821EA}"/>
          </ac:spMkLst>
        </pc:spChg>
        <pc:spChg chg="add mod">
          <ac:chgData name="Jodie Walsh2" userId="8f656482-1ee0-4981-a154-9528d7227717" providerId="ADAL" clId="{953DD483-9F27-4A97-8FA9-EE98B3D2DFB7}" dt="2020-02-28T11:25:47.641" v="159" actId="1035"/>
          <ac:spMkLst>
            <pc:docMk/>
            <pc:sldMk cId="1702946628" sldId="674"/>
            <ac:spMk id="17" creationId="{38082E9D-06F9-43DA-A3E7-0FFE2D055CBE}"/>
          </ac:spMkLst>
        </pc:spChg>
        <pc:spChg chg="mod">
          <ac:chgData name="Jodie Walsh2" userId="8f656482-1ee0-4981-a154-9528d7227717" providerId="ADAL" clId="{953DD483-9F27-4A97-8FA9-EE98B3D2DFB7}" dt="2020-02-28T11:25:47.641" v="159" actId="1035"/>
          <ac:spMkLst>
            <pc:docMk/>
            <pc:sldMk cId="1702946628" sldId="674"/>
            <ac:spMk id="18" creationId="{0F8136C2-9CA6-4B6B-BA3D-FB53B2CCEBC3}"/>
          </ac:spMkLst>
        </pc:spChg>
        <pc:spChg chg="mod">
          <ac:chgData name="Jodie Walsh2" userId="8f656482-1ee0-4981-a154-9528d7227717" providerId="ADAL" clId="{953DD483-9F27-4A97-8FA9-EE98B3D2DFB7}" dt="2020-02-28T11:25:47.641" v="159" actId="1035"/>
          <ac:spMkLst>
            <pc:docMk/>
            <pc:sldMk cId="1702946628" sldId="674"/>
            <ac:spMk id="19" creationId="{04CA4AA3-526F-411A-BF23-BCA7BCD71E83}"/>
          </ac:spMkLst>
        </pc:spChg>
        <pc:spChg chg="add mod">
          <ac:chgData name="Jodie Walsh2" userId="8f656482-1ee0-4981-a154-9528d7227717" providerId="ADAL" clId="{953DD483-9F27-4A97-8FA9-EE98B3D2DFB7}" dt="2020-02-28T11:25:47.641" v="159" actId="1035"/>
          <ac:spMkLst>
            <pc:docMk/>
            <pc:sldMk cId="1702946628" sldId="674"/>
            <ac:spMk id="20" creationId="{15CD447F-C1D2-4344-AB47-1F94FAE65C26}"/>
          </ac:spMkLst>
        </pc:spChg>
        <pc:spChg chg="mod">
          <ac:chgData name="Jodie Walsh2" userId="8f656482-1ee0-4981-a154-9528d7227717" providerId="ADAL" clId="{953DD483-9F27-4A97-8FA9-EE98B3D2DFB7}" dt="2020-02-28T11:25:47.641" v="159" actId="1035"/>
          <ac:spMkLst>
            <pc:docMk/>
            <pc:sldMk cId="1702946628" sldId="674"/>
            <ac:spMk id="21" creationId="{8CF7CA16-F35C-4DCC-BBE5-3C001580381B}"/>
          </ac:spMkLst>
        </pc:spChg>
        <pc:spChg chg="add mod">
          <ac:chgData name="Jodie Walsh2" userId="8f656482-1ee0-4981-a154-9528d7227717" providerId="ADAL" clId="{953DD483-9F27-4A97-8FA9-EE98B3D2DFB7}" dt="2020-02-28T11:22:18.958" v="12" actId="1076"/>
          <ac:spMkLst>
            <pc:docMk/>
            <pc:sldMk cId="1702946628" sldId="674"/>
            <ac:spMk id="22" creationId="{1D1FD11A-1687-48FD-9322-9C957C05F1AA}"/>
          </ac:spMkLst>
        </pc:spChg>
        <pc:spChg chg="mod">
          <ac:chgData name="Jodie Walsh2" userId="8f656482-1ee0-4981-a154-9528d7227717" providerId="ADAL" clId="{953DD483-9F27-4A97-8FA9-EE98B3D2DFB7}" dt="2020-02-28T11:25:47.641" v="159" actId="1035"/>
          <ac:spMkLst>
            <pc:docMk/>
            <pc:sldMk cId="1702946628" sldId="674"/>
            <ac:spMk id="24" creationId="{21ACB302-4022-40A4-A290-370B04BE5223}"/>
          </ac:spMkLst>
        </pc:spChg>
        <pc:picChg chg="mod">
          <ac:chgData name="Jodie Walsh2" userId="8f656482-1ee0-4981-a154-9528d7227717" providerId="ADAL" clId="{953DD483-9F27-4A97-8FA9-EE98B3D2DFB7}" dt="2020-02-28T11:25:47.641" v="159" actId="1035"/>
          <ac:picMkLst>
            <pc:docMk/>
            <pc:sldMk cId="1702946628" sldId="674"/>
            <ac:picMk id="6" creationId="{FDABD92B-0280-475E-A69A-B80FCA487FE8}"/>
          </ac:picMkLst>
        </pc:picChg>
        <pc:picChg chg="mod ord">
          <ac:chgData name="Jodie Walsh2" userId="8f656482-1ee0-4981-a154-9528d7227717" providerId="ADAL" clId="{953DD483-9F27-4A97-8FA9-EE98B3D2DFB7}" dt="2020-02-28T11:25:47.641" v="159" actId="1035"/>
          <ac:picMkLst>
            <pc:docMk/>
            <pc:sldMk cId="1702946628" sldId="674"/>
            <ac:picMk id="8" creationId="{93D868C2-CDCA-4BDD-BC30-608BC9141B43}"/>
          </ac:picMkLst>
        </pc:picChg>
        <pc:picChg chg="mod ord">
          <ac:chgData name="Jodie Walsh2" userId="8f656482-1ee0-4981-a154-9528d7227717" providerId="ADAL" clId="{953DD483-9F27-4A97-8FA9-EE98B3D2DFB7}" dt="2020-02-28T11:25:47.641" v="159" actId="1035"/>
          <ac:picMkLst>
            <pc:docMk/>
            <pc:sldMk cId="1702946628" sldId="674"/>
            <ac:picMk id="10" creationId="{B9FC4C13-5D4D-4110-88E9-AC298CB97713}"/>
          </ac:picMkLst>
        </pc:picChg>
        <pc:picChg chg="mod">
          <ac:chgData name="Jodie Walsh2" userId="8f656482-1ee0-4981-a154-9528d7227717" providerId="ADAL" clId="{953DD483-9F27-4A97-8FA9-EE98B3D2DFB7}" dt="2020-02-28T11:25:47.641" v="159" actId="1035"/>
          <ac:picMkLst>
            <pc:docMk/>
            <pc:sldMk cId="1702946628" sldId="674"/>
            <ac:picMk id="13" creationId="{5D328B67-E0EC-4DDE-985C-4E1D89A2E4FB}"/>
          </ac:picMkLst>
        </pc:picChg>
        <pc:cxnChg chg="add del mod">
          <ac:chgData name="Jodie Walsh2" userId="8f656482-1ee0-4981-a154-9528d7227717" providerId="ADAL" clId="{953DD483-9F27-4A97-8FA9-EE98B3D2DFB7}" dt="2020-02-28T11:25:52.056" v="160" actId="478"/>
          <ac:cxnSpMkLst>
            <pc:docMk/>
            <pc:sldMk cId="1702946628" sldId="674"/>
            <ac:cxnSpMk id="7" creationId="{F9447A2C-7E3E-4CB4-B7F8-4D550DAC3E37}"/>
          </ac:cxnSpMkLst>
        </pc:cxnChg>
      </pc:sldChg>
      <pc:sldMasterChg chg="modSp modSldLayout">
        <pc:chgData name="Jodie Walsh2" userId="8f656482-1ee0-4981-a154-9528d7227717" providerId="ADAL" clId="{953DD483-9F27-4A97-8FA9-EE98B3D2DFB7}" dt="2020-02-28T11:25:35.269" v="150" actId="1036"/>
        <pc:sldMasterMkLst>
          <pc:docMk/>
          <pc:sldMasterMk cId="1807431121" sldId="2147483648"/>
        </pc:sldMasterMkLst>
        <pc:grpChg chg="mod">
          <ac:chgData name="Jodie Walsh2" userId="8f656482-1ee0-4981-a154-9528d7227717" providerId="ADAL" clId="{953DD483-9F27-4A97-8FA9-EE98B3D2DFB7}" dt="2020-02-28T11:25:16.905" v="146" actId="14100"/>
          <ac:grpSpMkLst>
            <pc:docMk/>
            <pc:sldMasterMk cId="1807431121" sldId="2147483648"/>
            <ac:grpSpMk id="8" creationId="{7A0DC2E5-E07A-4039-BD24-0A8EFE96CA72}"/>
          </ac:grpSpMkLst>
        </pc:grpChg>
        <pc:picChg chg="mod">
          <ac:chgData name="Jodie Walsh2" userId="8f656482-1ee0-4981-a154-9528d7227717" providerId="ADAL" clId="{953DD483-9F27-4A97-8FA9-EE98B3D2DFB7}" dt="2020-02-28T11:25:35.269" v="150" actId="1036"/>
          <ac:picMkLst>
            <pc:docMk/>
            <pc:sldMasterMk cId="1807431121" sldId="2147483648"/>
            <ac:picMk id="7" creationId="{D8509D56-3224-411A-A3FF-A6CA1A8FDFDF}"/>
          </ac:picMkLst>
        </pc:picChg>
        <pc:sldLayoutChg chg="delSp modSp">
          <pc:chgData name="Jodie Walsh2" userId="8f656482-1ee0-4981-a154-9528d7227717" providerId="ADAL" clId="{953DD483-9F27-4A97-8FA9-EE98B3D2DFB7}" dt="2020-02-28T11:25:30.679" v="148" actId="478"/>
          <pc:sldLayoutMkLst>
            <pc:docMk/>
            <pc:sldMasterMk cId="1807431121" sldId="2147483648"/>
            <pc:sldLayoutMk cId="3938921443" sldId="2147483660"/>
          </pc:sldLayoutMkLst>
          <pc:spChg chg="del mod">
            <ac:chgData name="Jodie Walsh2" userId="8f656482-1ee0-4981-a154-9528d7227717" providerId="ADAL" clId="{953DD483-9F27-4A97-8FA9-EE98B3D2DFB7}" dt="2020-02-28T11:25:30.679" v="148" actId="478"/>
            <ac:spMkLst>
              <pc:docMk/>
              <pc:sldMasterMk cId="1807431121" sldId="2147483648"/>
              <pc:sldLayoutMk cId="3938921443" sldId="2147483660"/>
              <ac:spMk id="6" creationId="{EDD9E706-3D6E-4B8D-82F2-37B52804ECD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9D1C3-2C39-4155-B5A2-CBB55FF3F7E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7EFA1-9D39-43F1-A3F2-62144D5F0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32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In pairs/ small group demo management of a heart attack</a:t>
            </a:r>
          </a:p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Q. Why is it important that we do not let the casualty eat or drink? </a:t>
            </a:r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casualty must be prevented from eating and drinking as their body is already under stress and digesting food / drink will put additional strain on heart. Also, if they are going to hospital they may receive treatment that requires them NOT to have eaten or drank. (operation etc) </a:t>
            </a:r>
          </a:p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04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0761-0AC4-4416-9225-1D1F7EE38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A7F9E-E8A4-4E19-A290-5CA5DC447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F179B-48CB-495D-9F36-234A68F6F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DCFE-F102-4A0B-9BD3-18FA7E75618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3BDE3-A4B3-41B7-8A50-08F86FF3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7D09B-8B60-434A-823C-31CEB704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00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CA27-ADE8-4647-893D-77C14CF5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552DF6-AA0E-4897-B815-97B84D224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6D2D9-7B74-4C57-8687-F1D1D47E0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DCFE-F102-4A0B-9BD3-18FA7E75618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F14C8-F162-4839-B8CA-BA8A280F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C6578-F0E5-4AE7-9917-56365B92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07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18EBFD-95FB-4B79-A689-AB54F17A6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7811E-C675-4F86-BCE5-12D9A8E6F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4F5EA-887E-495B-9E86-AB8CC1CF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DCFE-F102-4A0B-9BD3-18FA7E75618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4E243-0AF0-4DCB-9C50-B2EBF2EE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9CA26-C38B-4113-A0C8-2BE5C924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45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header &amp; subject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566C60-6C34-4596-98B7-F2465D9F23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399" y="249556"/>
            <a:ext cx="11344548" cy="606933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655505" y="1235929"/>
            <a:ext cx="397244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D2D1-D47B-4885-9BC7-C840B86D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3D191-DA86-4863-9162-7320730CE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D13C6-0091-4748-8031-ECE2C888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DCFE-F102-4A0B-9BD3-18FA7E75618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75031-1CBD-4711-A642-76B8E39C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CF6F4-E879-467B-B019-89C8105A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98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677-1329-4B56-AAF3-A4D03ACAD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F4F9D-2F64-42E6-A612-1A03AD4A5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E2C69-FB37-48F1-A213-3A5508C0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DCFE-F102-4A0B-9BD3-18FA7E75618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5A88-67C4-49FE-B5CD-8C560B188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34BD-5971-4343-8C6F-7045FE20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11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50FF5-60E4-4B51-A3C3-D602150A8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36C2A-065A-4C42-8D2D-1A95DD428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736C3-894D-4D82-AE9A-8C0309915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F4BD3-0449-4E14-8A94-AB8972C9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DCFE-F102-4A0B-9BD3-18FA7E75618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3F160-26FA-4AC4-9D72-8A40639A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6C762-6650-4B12-855E-42E6A30F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44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7109-06C9-4066-B3F6-53700865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6BBE7-04E7-44D8-A904-41C491019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043D2-6243-42A2-9E3B-7594E02CF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6D526-5B61-452C-8270-6FCF69CC1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38A41-A802-409E-9EE9-482714D0A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6804D-CCD8-496F-A3C1-4AB1F070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DCFE-F102-4A0B-9BD3-18FA7E75618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78A11-83C3-48C7-8CBB-922280F46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0A2BFE-BFE5-4D8D-9752-BEC01615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97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5723-DE43-44DA-B5E3-6FD63730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392DA-843E-4536-9FA1-24E734C3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DCFE-F102-4A0B-9BD3-18FA7E75618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1821D-A744-4C3B-98A2-AA4AF115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603A7-545B-4920-AD59-F2B1162A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77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64F13F-76DF-40B9-B009-C1E1A7652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DCFE-F102-4A0B-9BD3-18FA7E75618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B8992-3B98-4D30-872B-691B5DB8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093D1-4A4B-4E89-880F-EC04CD66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33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2A58-F97C-4FDC-A690-351BA1BB8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F33E-BE92-41D1-B4EC-589183406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C7260-7B87-41F0-8060-87ABD62AC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B0318-324A-4BB3-BDE7-01CBD4B7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DCFE-F102-4A0B-9BD3-18FA7E75618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6538-8CE8-4F07-BD5A-565906D7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79107-4C91-4351-B08D-24F5BEF4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91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975A-C53F-4A22-ACB1-19783197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2BE17A-2691-4645-823D-20669B924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2A32D-F62C-4A35-B25A-5D4AB5919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59091-25B2-4472-B81D-7C92E2A7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DCFE-F102-4A0B-9BD3-18FA7E75618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93499-9CBD-493A-9CCA-6CA2FB63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34856-98F6-4C56-99BA-2D6F2B6E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57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CE9700-1F1F-46DB-BDBE-779E71F6C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57E0F-9786-47DD-B7DA-9E1BBF377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54389-7A83-48AA-9BD7-EEDC51CF2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0DCFE-F102-4A0B-9BD3-18FA7E75618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B8287-8E79-4F19-9539-0D480FFD5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52C48-2969-4A21-903B-431F74651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SJA WPT Training PPT background.jpg">
            <a:extLst>
              <a:ext uri="{FF2B5EF4-FFF2-40B4-BE49-F238E27FC236}">
                <a16:creationId xmlns:a16="http://schemas.microsoft.com/office/drawing/2014/main" id="{D8509D56-3224-411A-A3FF-A6CA1A8FD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6"/>
          <a:stretch/>
        </p:blipFill>
        <p:spPr>
          <a:xfrm>
            <a:off x="0" y="6533819"/>
            <a:ext cx="12261272" cy="32674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0DC2E5-E07A-4039-BD24-0A8EFE96CA72}"/>
              </a:ext>
            </a:extLst>
          </p:cNvPr>
          <p:cNvGrpSpPr/>
          <p:nvPr userDrawn="1"/>
        </p:nvGrpSpPr>
        <p:grpSpPr>
          <a:xfrm>
            <a:off x="4123426" y="4787660"/>
            <a:ext cx="8068574" cy="1694690"/>
            <a:chOff x="1842654" y="-1271155"/>
            <a:chExt cx="6705601" cy="1541044"/>
          </a:xfrm>
        </p:grpSpPr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9CD9A38E-3BE2-45AF-8089-DF43E9D5FCD4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74441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72207" algn="l" defTabSz="74441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44413" algn="l" defTabSz="74441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16620" algn="l" defTabSz="74441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88826" algn="l" defTabSz="74441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61033" algn="l" defTabSz="74441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233239" algn="l" defTabSz="74441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605446" algn="l" defTabSz="74441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977652" algn="l" defTabSz="74441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" dirty="0">
                <a:solidFill>
                  <a:srgbClr val="FF0000"/>
                </a:solidFill>
              </a:endParaRPr>
            </a:p>
          </p:txBody>
        </p:sp>
        <p:pic>
          <p:nvPicPr>
            <p:cNvPr id="10" name="Picture 9" descr="SJA logo on angled slice.psd">
              <a:extLst>
                <a:ext uri="{FF2B5EF4-FFF2-40B4-BE49-F238E27FC236}">
                  <a16:creationId xmlns:a16="http://schemas.microsoft.com/office/drawing/2014/main" id="{2A81C694-6073-4BCA-A9CA-E06023B01E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0743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D868C2-CDCA-4BDD-BC30-608BC9141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t="20261" r="15546" b="12167"/>
          <a:stretch/>
        </p:blipFill>
        <p:spPr>
          <a:xfrm>
            <a:off x="6028964" y="2109678"/>
            <a:ext cx="1918592" cy="1728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FC4C13-5D4D-4110-88E9-AC298CB97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20410" r="16159" b="13652"/>
          <a:stretch/>
        </p:blipFill>
        <p:spPr>
          <a:xfrm>
            <a:off x="10031732" y="1838779"/>
            <a:ext cx="1950551" cy="1728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328B67-E0EC-4DDE-985C-4E1D89A2E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5" t="23380" r="12796" b="9791"/>
          <a:stretch/>
        </p:blipFill>
        <p:spPr>
          <a:xfrm>
            <a:off x="3712414" y="4574268"/>
            <a:ext cx="1771552" cy="15983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66742-BBF7-46AA-9065-D7E71CAAB5F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574555"/>
            <a:ext cx="5261891" cy="597414"/>
          </a:xfrm>
        </p:spPr>
        <p:txBody>
          <a:bodyPr vert="horz" lIns="74441" tIns="37221" rIns="74441" bIns="37221" rtlCol="0" anchor="t">
            <a:normAutofit/>
          </a:bodyPr>
          <a:lstStyle/>
          <a:p>
            <a:r>
              <a:rPr lang="en-GB" sz="3700" dirty="0">
                <a:latin typeface="Arial"/>
                <a:cs typeface="Arial"/>
              </a:rPr>
              <a:t>Your turn: </a:t>
            </a:r>
            <a:r>
              <a:rPr lang="en-GB" sz="3700" dirty="0">
                <a:latin typeface="Arial" panose="020B0604020202020204" pitchFamily="34" charset="0"/>
                <a:cs typeface="Arial" panose="020B0604020202020204" pitchFamily="34" charset="0"/>
              </a:rPr>
              <a:t>Heart attack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1EDFB-6A84-4061-98D2-DDD418B1814B}"/>
              </a:ext>
            </a:extLst>
          </p:cNvPr>
          <p:cNvSpPr txBox="1"/>
          <p:nvPr/>
        </p:nvSpPr>
        <p:spPr>
          <a:xfrm>
            <a:off x="846439" y="2109678"/>
            <a:ext cx="176371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>
              <a:buClr>
                <a:srgbClr val="008453"/>
              </a:buClr>
              <a:buFont typeface="+mj-lt"/>
              <a:buAutoNum type="arabicPeriod"/>
            </a:pPr>
            <a:r>
              <a:rPr lang="en-GB" sz="1440" b="1" dirty="0">
                <a:latin typeface="Arial" panose="020B0604020202020204" pitchFamily="34" charset="0"/>
                <a:cs typeface="Arial" panose="020B0604020202020204" pitchFamily="34" charset="0"/>
              </a:rPr>
              <a:t>Call 999/112 for emergency help.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ABD92B-0280-475E-A69A-B80FCA487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5" t="12242" r="27575"/>
          <a:stretch/>
        </p:blipFill>
        <p:spPr>
          <a:xfrm>
            <a:off x="2406360" y="1864238"/>
            <a:ext cx="949006" cy="185693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CF7CA16-F35C-4DCC-BBE5-3C001580381B}"/>
              </a:ext>
            </a:extLst>
          </p:cNvPr>
          <p:cNvSpPr>
            <a:spLocks noChangeAspect="1"/>
          </p:cNvSpPr>
          <p:nvPr/>
        </p:nvSpPr>
        <p:spPr>
          <a:xfrm>
            <a:off x="4225432" y="2094418"/>
            <a:ext cx="2325869" cy="2398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230" indent="-316230">
              <a:spcAft>
                <a:spcPts val="720"/>
              </a:spcAft>
              <a:buClr>
                <a:srgbClr val="007A53"/>
              </a:buClr>
              <a:buAutoNum type="arabicPeriod" startAt="2"/>
            </a:pPr>
            <a:r>
              <a:rPr lang="en-GB" sz="1440" b="1" dirty="0">
                <a:latin typeface="Arial" panose="020B0604020202020204" pitchFamily="34" charset="0"/>
                <a:cs typeface="Arial" panose="020B0604020202020204" pitchFamily="34" charset="0"/>
              </a:rPr>
              <a:t>Make them as comfortable as possible.</a:t>
            </a:r>
          </a:p>
          <a:p>
            <a:pPr marL="316230" indent="-316230">
              <a:buSzPct val="100000"/>
              <a:buBlip>
                <a:blip r:embed="rId7"/>
              </a:buBlip>
            </a:pPr>
            <a:r>
              <a:rPr lang="en-GB" sz="1440" dirty="0">
                <a:latin typeface="Arial" panose="020B0604020202020204" pitchFamily="34" charset="0"/>
                <a:cs typeface="Arial" panose="020B0604020202020204" pitchFamily="34" charset="0"/>
              </a:rPr>
              <a:t>Put them in a half sitting position on the floor</a:t>
            </a:r>
          </a:p>
          <a:p>
            <a:pPr marL="316230" indent="-316230">
              <a:buSzPct val="100000"/>
              <a:buBlip>
                <a:blip r:embed="rId7"/>
              </a:buBlip>
            </a:pPr>
            <a:r>
              <a:rPr lang="en-GB" sz="1440" dirty="0">
                <a:latin typeface="Arial" panose="020B0604020202020204" pitchFamily="34" charset="0"/>
                <a:cs typeface="Arial" panose="020B0604020202020204" pitchFamily="34" charset="0"/>
              </a:rPr>
              <a:t>Place a cushion behind their back and under their knees</a:t>
            </a:r>
          </a:p>
          <a:p>
            <a:pPr>
              <a:spcAft>
                <a:spcPts val="720"/>
              </a:spcAft>
            </a:pPr>
            <a:endParaRPr lang="en-GB" sz="144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8136C2-9CA6-4B6B-BA3D-FB53B2CCEBC3}"/>
              </a:ext>
            </a:extLst>
          </p:cNvPr>
          <p:cNvSpPr>
            <a:spLocks noChangeAspect="1"/>
          </p:cNvSpPr>
          <p:nvPr/>
        </p:nvSpPr>
        <p:spPr>
          <a:xfrm>
            <a:off x="8786348" y="2090190"/>
            <a:ext cx="170407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230" indent="-316230">
              <a:spcAft>
                <a:spcPts val="720"/>
              </a:spcAft>
            </a:pPr>
            <a:r>
              <a:rPr lang="en-GB" sz="1440" b="1" dirty="0">
                <a:solidFill>
                  <a:srgbClr val="007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GB" sz="1440" b="1" dirty="0">
                <a:latin typeface="Arial" panose="020B0604020202020204" pitchFamily="34" charset="0"/>
                <a:cs typeface="Arial" panose="020B0604020202020204" pitchFamily="34" charset="0"/>
              </a:rPr>
              <a:t>	Assist them to take one 300mg aspirin tablet.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ACB302-4022-40A4-A290-370B04BE5223}"/>
              </a:ext>
            </a:extLst>
          </p:cNvPr>
          <p:cNvSpPr>
            <a:spLocks noChangeAspect="1"/>
          </p:cNvSpPr>
          <p:nvPr/>
        </p:nvSpPr>
        <p:spPr>
          <a:xfrm>
            <a:off x="2604260" y="4502136"/>
            <a:ext cx="254317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230" indent="-316230">
              <a:spcAft>
                <a:spcPts val="720"/>
              </a:spcAft>
            </a:pPr>
            <a:r>
              <a:rPr lang="en-GB" sz="1440" b="1" dirty="0">
                <a:solidFill>
                  <a:srgbClr val="007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GB" sz="1440" b="1" dirty="0">
                <a:latin typeface="Arial" panose="020B0604020202020204" pitchFamily="34" charset="0"/>
                <a:cs typeface="Arial" panose="020B0604020202020204" pitchFamily="34" charset="0"/>
              </a:rPr>
              <a:t>	If they have angina medication (tablet or spray), let them administer it.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CA4AA3-526F-411A-BF23-BCA7BCD71E83}"/>
              </a:ext>
            </a:extLst>
          </p:cNvPr>
          <p:cNvSpPr>
            <a:spLocks noChangeAspect="1"/>
          </p:cNvSpPr>
          <p:nvPr/>
        </p:nvSpPr>
        <p:spPr>
          <a:xfrm>
            <a:off x="6856100" y="4510982"/>
            <a:ext cx="2976248" cy="151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720"/>
              </a:spcAft>
              <a:buClr>
                <a:schemeClr val="accent2"/>
              </a:buClr>
              <a:buAutoNum type="arabicPeriod" startAt="5"/>
            </a:pPr>
            <a:r>
              <a:rPr lang="en-GB" sz="1440" b="1" dirty="0">
                <a:latin typeface="Arial" panose="020B0604020202020204" pitchFamily="34" charset="0"/>
                <a:cs typeface="Arial" panose="020B0604020202020204" pitchFamily="34" charset="0"/>
              </a:rPr>
              <a:t>Monitor them and keep them reassured while you wait for help to arrive</a:t>
            </a:r>
          </a:p>
          <a:p>
            <a:pPr marL="316230" indent="-316230">
              <a:spcAft>
                <a:spcPts val="720"/>
              </a:spcAft>
              <a:buSzPct val="100000"/>
              <a:buBlip>
                <a:blip r:embed="rId7"/>
              </a:buBlip>
            </a:pPr>
            <a:r>
              <a:rPr lang="en-GB" sz="1440" dirty="0">
                <a:latin typeface="Arial" panose="020B0604020202020204" pitchFamily="34" charset="0"/>
                <a:cs typeface="Arial" panose="020B0604020202020204" pitchFamily="34" charset="0"/>
              </a:rPr>
              <a:t>Remember, your casualty could become unresponsive. Be prepared to perform CPR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8B6A2-47B1-438E-A3DB-A2AFCA5270B8}"/>
              </a:ext>
            </a:extLst>
          </p:cNvPr>
          <p:cNvSpPr/>
          <p:nvPr/>
        </p:nvSpPr>
        <p:spPr>
          <a:xfrm>
            <a:off x="533725" y="2109678"/>
            <a:ext cx="308472" cy="28441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12BEDB-B518-449C-ACC8-927422F45D21}"/>
              </a:ext>
            </a:extLst>
          </p:cNvPr>
          <p:cNvSpPr/>
          <p:nvPr/>
        </p:nvSpPr>
        <p:spPr>
          <a:xfrm>
            <a:off x="8468149" y="2101810"/>
            <a:ext cx="308472" cy="28441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3DD482-01F8-4667-B0E5-3078928821EA}"/>
              </a:ext>
            </a:extLst>
          </p:cNvPr>
          <p:cNvSpPr/>
          <p:nvPr/>
        </p:nvSpPr>
        <p:spPr>
          <a:xfrm>
            <a:off x="3900089" y="2101810"/>
            <a:ext cx="308472" cy="28441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82E9D-06F9-43DA-A3E7-0FFE2D055CBE}"/>
              </a:ext>
            </a:extLst>
          </p:cNvPr>
          <p:cNvSpPr/>
          <p:nvPr/>
        </p:nvSpPr>
        <p:spPr>
          <a:xfrm>
            <a:off x="2288461" y="4512020"/>
            <a:ext cx="308472" cy="28441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CD447F-C1D2-4344-AB47-1F94FAE65C26}"/>
              </a:ext>
            </a:extLst>
          </p:cNvPr>
          <p:cNvSpPr/>
          <p:nvPr/>
        </p:nvSpPr>
        <p:spPr>
          <a:xfrm>
            <a:off x="6528808" y="4508003"/>
            <a:ext cx="308472" cy="28441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1FD11A-1687-48FD-9322-9C957C05F1AA}"/>
              </a:ext>
            </a:extLst>
          </p:cNvPr>
          <p:cNvSpPr txBox="1"/>
          <p:nvPr/>
        </p:nvSpPr>
        <p:spPr>
          <a:xfrm>
            <a:off x="493200" y="1093597"/>
            <a:ext cx="5603381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the box if you can successfully complete the key step…</a:t>
            </a:r>
          </a:p>
        </p:txBody>
      </p:sp>
    </p:spTree>
    <p:extLst>
      <p:ext uri="{BB962C8B-B14F-4D97-AF65-F5344CB8AC3E}">
        <p14:creationId xmlns:p14="http://schemas.microsoft.com/office/powerpoint/2010/main" val="17029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12A60EA17AA44DBC0844B313E2D1EB" ma:contentTypeVersion="4" ma:contentTypeDescription="Create a new document." ma:contentTypeScope="" ma:versionID="0b3b3141565a737c6f3c5c34bfe3efb1">
  <xsd:schema xmlns:xsd="http://www.w3.org/2001/XMLSchema" xmlns:xs="http://www.w3.org/2001/XMLSchema" xmlns:p="http://schemas.microsoft.com/office/2006/metadata/properties" xmlns:ns2="565d540a-4d5f-4e77-a6c3-71f6088114ec" targetNamespace="http://schemas.microsoft.com/office/2006/metadata/properties" ma:root="true" ma:fieldsID="858cae49d40edf045d809c8c24cee1d5" ns2:_="">
    <xsd:import namespace="565d540a-4d5f-4e77-a6c3-71f6088114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d540a-4d5f-4e77-a6c3-71f6088114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2BF649-7DBA-4293-9E45-11F4D28E60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EA0DD8-3907-4805-AA19-B82A56FE8FD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15f969d-7967-4bff-902a-d46647ceb5a4"/>
    <ds:schemaRef ds:uri="73b22f68-4a70-4eb7-bf89-938dce806f3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F4DA75C-39A8-4DCE-9894-61FD28AA9D3B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163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 Wilson</dc:creator>
  <cp:lastModifiedBy>Jodie Walsh2</cp:lastModifiedBy>
  <cp:revision>3</cp:revision>
  <dcterms:created xsi:type="dcterms:W3CDTF">2019-07-09T10:19:51Z</dcterms:created>
  <dcterms:modified xsi:type="dcterms:W3CDTF">2020-02-28T11:25:55Z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0x010100EE12A60EA17AA44DBC0844B313E2D1EB</vt:lpwstr>
  </property>
  <property fmtid="{D5CDD505-2E9C-101B-9397-08002B2CF9AE}" pid="3" name="Order">
    <vt:r8>40707200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